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64" r:id="rId4"/>
    <p:sldMasterId id="2147493466" r:id="rId5"/>
    <p:sldMasterId id="2147493460" r:id="rId6"/>
    <p:sldMasterId id="2147493470" r:id="rId7"/>
  </p:sldMasterIdLst>
  <p:notesMasterIdLst>
    <p:notesMasterId r:id="rId41"/>
  </p:notesMasterIdLst>
  <p:handoutMasterIdLst>
    <p:handoutMasterId r:id="rId42"/>
  </p:handoutMasterIdLst>
  <p:sldIdLst>
    <p:sldId id="256" r:id="rId8"/>
    <p:sldId id="310" r:id="rId9"/>
    <p:sldId id="497" r:id="rId10"/>
    <p:sldId id="464" r:id="rId11"/>
    <p:sldId id="465" r:id="rId12"/>
    <p:sldId id="459" r:id="rId13"/>
    <p:sldId id="468" r:id="rId14"/>
    <p:sldId id="472" r:id="rId15"/>
    <p:sldId id="471" r:id="rId16"/>
    <p:sldId id="474" r:id="rId17"/>
    <p:sldId id="475" r:id="rId18"/>
    <p:sldId id="477" r:id="rId19"/>
    <p:sldId id="478" r:id="rId20"/>
    <p:sldId id="479" r:id="rId21"/>
    <p:sldId id="481" r:id="rId22"/>
    <p:sldId id="482" r:id="rId23"/>
    <p:sldId id="483" r:id="rId24"/>
    <p:sldId id="484" r:id="rId25"/>
    <p:sldId id="485" r:id="rId26"/>
    <p:sldId id="489" r:id="rId27"/>
    <p:sldId id="486" r:id="rId28"/>
    <p:sldId id="496" r:id="rId29"/>
    <p:sldId id="492" r:id="rId30"/>
    <p:sldId id="490" r:id="rId31"/>
    <p:sldId id="491" r:id="rId32"/>
    <p:sldId id="444" r:id="rId33"/>
    <p:sldId id="495" r:id="rId34"/>
    <p:sldId id="501" r:id="rId35"/>
    <p:sldId id="502" r:id="rId36"/>
    <p:sldId id="504" r:id="rId37"/>
    <p:sldId id="505" r:id="rId38"/>
    <p:sldId id="506" r:id="rId39"/>
    <p:sldId id="503" r:id="rId40"/>
  </p:sldIdLst>
  <p:sldSz cx="9144000" cy="6858000" type="screen4x3"/>
  <p:notesSz cx="7010400" cy="9296400"/>
  <p:defaultTextStyle>
    <a:defPPr>
      <a:defRPr lang="en-US"/>
    </a:defPPr>
    <a:lvl1pPr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521415D9-36F7-43E2-AB2F-B90AF26B5E84}">
      <p14:sectionLst xmlns:p14="http://schemas.microsoft.com/office/powerpoint/2010/main">
        <p14:section name="Introduction" id="{C6F36656-9BB5-C647-A40D-E6EEBB9DF022}">
          <p14:sldIdLst>
            <p14:sldId id="256"/>
            <p14:sldId id="310"/>
          </p14:sldIdLst>
        </p14:section>
        <p14:section name="What is Data Literacy" id="{512844F4-02A0-AF4E-90D4-A5A6DEE0B44B}">
          <p14:sldIdLst>
            <p14:sldId id="497"/>
            <p14:sldId id="464"/>
            <p14:sldId id="465"/>
          </p14:sldIdLst>
        </p14:section>
        <p14:section name="Importance of Data Literacy" id="{721D4BA5-EC69-FB41-BA38-5A55B71079B8}">
          <p14:sldIdLst>
            <p14:sldId id="459"/>
            <p14:sldId id="468"/>
            <p14:sldId id="472"/>
            <p14:sldId id="471"/>
            <p14:sldId id="474"/>
            <p14:sldId id="475"/>
            <p14:sldId id="477"/>
            <p14:sldId id="478"/>
          </p14:sldIdLst>
        </p14:section>
        <p14:section name="Characteristics of a data-driven workplace" id="{76D7EF22-87A1-FC44-92FF-A2EC80B75829}">
          <p14:sldIdLst>
            <p14:sldId id="479"/>
            <p14:sldId id="481"/>
            <p14:sldId id="482"/>
            <p14:sldId id="483"/>
            <p14:sldId id="484"/>
            <p14:sldId id="485"/>
          </p14:sldIdLst>
        </p14:section>
        <p14:section name="Data Orginization" id="{43462B66-920E-B546-B23A-DB0A3CA9557F}">
          <p14:sldIdLst>
            <p14:sldId id="489"/>
            <p14:sldId id="486"/>
            <p14:sldId id="496"/>
            <p14:sldId id="492"/>
            <p14:sldId id="490"/>
            <p14:sldId id="491"/>
          </p14:sldIdLst>
        </p14:section>
        <p14:section name="Summary" id="{5F32AEFE-A1A0-8A48-A42C-FF84CADA5A4C}">
          <p14:sldIdLst>
            <p14:sldId id="444"/>
          </p14:sldIdLst>
        </p14:section>
        <p14:section name="Exercise" id="{EB7AAB06-D5D7-D642-AE71-9E1D4F6358B7}">
          <p14:sldIdLst>
            <p14:sldId id="495"/>
            <p14:sldId id="501"/>
            <p14:sldId id="502"/>
            <p14:sldId id="504"/>
            <p14:sldId id="505"/>
            <p14:sldId id="506"/>
            <p14:sldId id="503"/>
          </p14:sldIdLst>
        </p14:section>
      </p14:sectionLst>
    </p:ext>
    <p:ext uri="{EFAFB233-063F-42B5-8137-9DF3F51BA10A}">
      <p15:sldGuideLst xmlns:p15="http://schemas.microsoft.com/office/powerpoint/2012/main">
        <p15:guide id="1" orient="horz" pos="2184" userDrawn="1">
          <p15:clr>
            <a:srgbClr val="A4A3A4"/>
          </p15:clr>
        </p15:guide>
        <p15:guide id="2" pos="280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B Fischbach" initials="TBF" lastIdx="1" clrIdx="0">
    <p:extLst>
      <p:ext uri="{19B8F6BF-5375-455C-9EA6-DF929625EA0E}">
        <p15:presenceInfo xmlns:p15="http://schemas.microsoft.com/office/powerpoint/2012/main" userId="S::Thomas_B_Fischbach@Progressive.com::9b100181-ba77-43d8-8d5d-d32fd393812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556F"/>
    <a:srgbClr val="FFFFFF"/>
    <a:srgbClr val="1C556F"/>
    <a:srgbClr val="4A7EBB"/>
    <a:srgbClr val="EE4036"/>
    <a:srgbClr val="F5857E"/>
    <a:srgbClr val="F7CE3C"/>
    <a:srgbClr val="D3CCBD"/>
    <a:srgbClr val="3F80CD"/>
    <a:srgbClr val="949A9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08D8AA-8101-861D-55BD-8BBF3C39954E}" v="1" dt="2024-02-27T15:20:13.9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703"/>
  </p:normalViewPr>
  <p:slideViewPr>
    <p:cSldViewPr snapToGrid="0">
      <p:cViewPr varScale="1">
        <p:scale>
          <a:sx n="101" d="100"/>
          <a:sy n="101" d="100"/>
        </p:scale>
        <p:origin x="1864" y="200"/>
      </p:cViewPr>
      <p:guideLst>
        <p:guide orient="horz" pos="2184"/>
        <p:guide pos="2808"/>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microsoft.com/office/2015/10/relationships/revisionInfo" Target="revisionInfo.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commentAuthors" Target="commentAuthors.xml"/><Relationship Id="rId48" Type="http://schemas.microsoft.com/office/2016/11/relationships/changesInfo" Target="changesInfos/changesInfo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theme" Target="theme/theme1.xml"/><Relationship Id="rId20" Type="http://schemas.openxmlformats.org/officeDocument/2006/relationships/slide" Target="slides/slide13.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ks Jovanovich" userId="S::aleksandar_jovanovich@progressive.com::6ff26df7-9ece-4cbb-9b25-991ea4a4eba2" providerId="AD" clId="Web-{EF5D33E0-A5CA-01AB-4957-B9ACCE941B22}"/>
    <pc:docChg chg="modSld">
      <pc:chgData name="Aleks Jovanovich" userId="S::aleksandar_jovanovich@progressive.com::6ff26df7-9ece-4cbb-9b25-991ea4a4eba2" providerId="AD" clId="Web-{EF5D33E0-A5CA-01AB-4957-B9ACCE941B22}" dt="2024-01-26T18:46:43.968" v="12" actId="20577"/>
      <pc:docMkLst>
        <pc:docMk/>
      </pc:docMkLst>
      <pc:sldChg chg="modSp">
        <pc:chgData name="Aleks Jovanovich" userId="S::aleksandar_jovanovich@progressive.com::6ff26df7-9ece-4cbb-9b25-991ea4a4eba2" providerId="AD" clId="Web-{EF5D33E0-A5CA-01AB-4957-B9ACCE941B22}" dt="2024-01-26T18:45:55.545" v="1" actId="20577"/>
        <pc:sldMkLst>
          <pc:docMk/>
          <pc:sldMk cId="2723147795" sldId="501"/>
        </pc:sldMkLst>
        <pc:spChg chg="mod">
          <ac:chgData name="Aleks Jovanovich" userId="S::aleksandar_jovanovich@progressive.com::6ff26df7-9ece-4cbb-9b25-991ea4a4eba2" providerId="AD" clId="Web-{EF5D33E0-A5CA-01AB-4957-B9ACCE941B22}" dt="2024-01-26T18:45:55.545" v="1" actId="20577"/>
          <ac:spMkLst>
            <pc:docMk/>
            <pc:sldMk cId="2723147795" sldId="501"/>
            <ac:spMk id="3" creationId="{A1B2121B-B50E-49BF-33CF-BAB61AA623BF}"/>
          </ac:spMkLst>
        </pc:spChg>
      </pc:sldChg>
      <pc:sldChg chg="modSp">
        <pc:chgData name="Aleks Jovanovich" userId="S::aleksandar_jovanovich@progressive.com::6ff26df7-9ece-4cbb-9b25-991ea4a4eba2" providerId="AD" clId="Web-{EF5D33E0-A5CA-01AB-4957-B9ACCE941B22}" dt="2024-01-26T18:46:03.561" v="2" actId="20577"/>
        <pc:sldMkLst>
          <pc:docMk/>
          <pc:sldMk cId="260417058" sldId="502"/>
        </pc:sldMkLst>
        <pc:spChg chg="mod">
          <ac:chgData name="Aleks Jovanovich" userId="S::aleksandar_jovanovich@progressive.com::6ff26df7-9ece-4cbb-9b25-991ea4a4eba2" providerId="AD" clId="Web-{EF5D33E0-A5CA-01AB-4957-B9ACCE941B22}" dt="2024-01-26T18:46:03.561" v="2" actId="20577"/>
          <ac:spMkLst>
            <pc:docMk/>
            <pc:sldMk cId="260417058" sldId="502"/>
            <ac:spMk id="3" creationId="{B790E964-66C1-8511-4305-DBB304967650}"/>
          </ac:spMkLst>
        </pc:spChg>
      </pc:sldChg>
      <pc:sldChg chg="modSp">
        <pc:chgData name="Aleks Jovanovich" userId="S::aleksandar_jovanovich@progressive.com::6ff26df7-9ece-4cbb-9b25-991ea4a4eba2" providerId="AD" clId="Web-{EF5D33E0-A5CA-01AB-4957-B9ACCE941B22}" dt="2024-01-26T18:46:43.968" v="12" actId="20577"/>
        <pc:sldMkLst>
          <pc:docMk/>
          <pc:sldMk cId="765348774" sldId="503"/>
        </pc:sldMkLst>
        <pc:spChg chg="mod">
          <ac:chgData name="Aleks Jovanovich" userId="S::aleksandar_jovanovich@progressive.com::6ff26df7-9ece-4cbb-9b25-991ea4a4eba2" providerId="AD" clId="Web-{EF5D33E0-A5CA-01AB-4957-B9ACCE941B22}" dt="2024-01-26T18:46:43.968" v="12" actId="20577"/>
          <ac:spMkLst>
            <pc:docMk/>
            <pc:sldMk cId="765348774" sldId="503"/>
            <ac:spMk id="3" creationId="{0F561791-1F1F-2135-E0F1-13A5FA1B53E7}"/>
          </ac:spMkLst>
        </pc:spChg>
      </pc:sldChg>
      <pc:sldChg chg="modSp">
        <pc:chgData name="Aleks Jovanovich" userId="S::aleksandar_jovanovich@progressive.com::6ff26df7-9ece-4cbb-9b25-991ea4a4eba2" providerId="AD" clId="Web-{EF5D33E0-A5CA-01AB-4957-B9ACCE941B22}" dt="2024-01-26T18:46:17.202" v="3" actId="20577"/>
        <pc:sldMkLst>
          <pc:docMk/>
          <pc:sldMk cId="1534513992" sldId="504"/>
        </pc:sldMkLst>
        <pc:spChg chg="mod">
          <ac:chgData name="Aleks Jovanovich" userId="S::aleksandar_jovanovich@progressive.com::6ff26df7-9ece-4cbb-9b25-991ea4a4eba2" providerId="AD" clId="Web-{EF5D33E0-A5CA-01AB-4957-B9ACCE941B22}" dt="2024-01-26T18:46:17.202" v="3" actId="20577"/>
          <ac:spMkLst>
            <pc:docMk/>
            <pc:sldMk cId="1534513992" sldId="504"/>
            <ac:spMk id="3" creationId="{E05F805C-3645-9B74-8B29-A8DD225AF14A}"/>
          </ac:spMkLst>
        </pc:spChg>
      </pc:sldChg>
      <pc:sldChg chg="modSp">
        <pc:chgData name="Aleks Jovanovich" userId="S::aleksandar_jovanovich@progressive.com::6ff26df7-9ece-4cbb-9b25-991ea4a4eba2" providerId="AD" clId="Web-{EF5D33E0-A5CA-01AB-4957-B9ACCE941B22}" dt="2024-01-26T18:46:24.280" v="4" actId="20577"/>
        <pc:sldMkLst>
          <pc:docMk/>
          <pc:sldMk cId="3718752375" sldId="505"/>
        </pc:sldMkLst>
        <pc:spChg chg="mod">
          <ac:chgData name="Aleks Jovanovich" userId="S::aleksandar_jovanovich@progressive.com::6ff26df7-9ece-4cbb-9b25-991ea4a4eba2" providerId="AD" clId="Web-{EF5D33E0-A5CA-01AB-4957-B9ACCE941B22}" dt="2024-01-26T18:46:24.280" v="4" actId="20577"/>
          <ac:spMkLst>
            <pc:docMk/>
            <pc:sldMk cId="3718752375" sldId="505"/>
            <ac:spMk id="3" creationId="{FC03B18B-D70F-58EB-8535-C7DB01FD89A0}"/>
          </ac:spMkLst>
        </pc:spChg>
      </pc:sldChg>
      <pc:sldChg chg="modSp">
        <pc:chgData name="Aleks Jovanovich" userId="S::aleksandar_jovanovich@progressive.com::6ff26df7-9ece-4cbb-9b25-991ea4a4eba2" providerId="AD" clId="Web-{EF5D33E0-A5CA-01AB-4957-B9ACCE941B22}" dt="2024-01-26T18:46:33.717" v="8" actId="20577"/>
        <pc:sldMkLst>
          <pc:docMk/>
          <pc:sldMk cId="530314826" sldId="506"/>
        </pc:sldMkLst>
        <pc:spChg chg="mod">
          <ac:chgData name="Aleks Jovanovich" userId="S::aleksandar_jovanovich@progressive.com::6ff26df7-9ece-4cbb-9b25-991ea4a4eba2" providerId="AD" clId="Web-{EF5D33E0-A5CA-01AB-4957-B9ACCE941B22}" dt="2024-01-26T18:46:33.717" v="8" actId="20577"/>
          <ac:spMkLst>
            <pc:docMk/>
            <pc:sldMk cId="530314826" sldId="506"/>
            <ac:spMk id="3" creationId="{05C749B7-8F2C-FE04-E6BA-7C264278AC5D}"/>
          </ac:spMkLst>
        </pc:spChg>
      </pc:sldChg>
    </pc:docChg>
  </pc:docChgLst>
  <pc:docChgLst>
    <pc:chgData name="Aleks Jovanovich" userId="S::aleksandar_jovanovich@progressive.com::6ff26df7-9ece-4cbb-9b25-991ea4a4eba2" providerId="AD" clId="Web-{7D1FA157-B507-28BA-0DB1-5881A4515C40}"/>
    <pc:docChg chg="addSld delSld modSld modSection">
      <pc:chgData name="Aleks Jovanovich" userId="S::aleksandar_jovanovich@progressive.com::6ff26df7-9ece-4cbb-9b25-991ea4a4eba2" providerId="AD" clId="Web-{7D1FA157-B507-28BA-0DB1-5881A4515C40}" dt="2024-01-25T22:41:46.561" v="366" actId="20577"/>
      <pc:docMkLst>
        <pc:docMk/>
      </pc:docMkLst>
      <pc:sldChg chg="modNotes">
        <pc:chgData name="Aleks Jovanovich" userId="S::aleksandar_jovanovich@progressive.com::6ff26df7-9ece-4cbb-9b25-991ea4a4eba2" providerId="AD" clId="Web-{7D1FA157-B507-28BA-0DB1-5881A4515C40}" dt="2024-01-25T22:38:13.303" v="313"/>
        <pc:sldMkLst>
          <pc:docMk/>
          <pc:sldMk cId="1551696172" sldId="310"/>
        </pc:sldMkLst>
      </pc:sldChg>
      <pc:sldChg chg="modNotes">
        <pc:chgData name="Aleks Jovanovich" userId="S::aleksandar_jovanovich@progressive.com::6ff26df7-9ece-4cbb-9b25-991ea4a4eba2" providerId="AD" clId="Web-{7D1FA157-B507-28BA-0DB1-5881A4515C40}" dt="2024-01-25T22:34:28.591" v="303"/>
        <pc:sldMkLst>
          <pc:docMk/>
          <pc:sldMk cId="964847637" sldId="444"/>
        </pc:sldMkLst>
      </pc:sldChg>
      <pc:sldChg chg="modNotes">
        <pc:chgData name="Aleks Jovanovich" userId="S::aleksandar_jovanovich@progressive.com::6ff26df7-9ece-4cbb-9b25-991ea4a4eba2" providerId="AD" clId="Web-{7D1FA157-B507-28BA-0DB1-5881A4515C40}" dt="2024-01-25T22:36:51.597" v="309"/>
        <pc:sldMkLst>
          <pc:docMk/>
          <pc:sldMk cId="1318842959" sldId="459"/>
        </pc:sldMkLst>
      </pc:sldChg>
      <pc:sldChg chg="modNotes">
        <pc:chgData name="Aleks Jovanovich" userId="S::aleksandar_jovanovich@progressive.com::6ff26df7-9ece-4cbb-9b25-991ea4a4eba2" providerId="AD" clId="Web-{7D1FA157-B507-28BA-0DB1-5881A4515C40}" dt="2024-01-25T22:36:30.596" v="308"/>
        <pc:sldMkLst>
          <pc:docMk/>
          <pc:sldMk cId="1518948140" sldId="464"/>
        </pc:sldMkLst>
      </pc:sldChg>
      <pc:sldChg chg="modNotes">
        <pc:chgData name="Aleks Jovanovich" userId="S::aleksandar_jovanovich@progressive.com::6ff26df7-9ece-4cbb-9b25-991ea4a4eba2" providerId="AD" clId="Web-{7D1FA157-B507-28BA-0DB1-5881A4515C40}" dt="2024-01-25T22:37:15.066" v="310"/>
        <pc:sldMkLst>
          <pc:docMk/>
          <pc:sldMk cId="961372968" sldId="465"/>
        </pc:sldMkLst>
      </pc:sldChg>
      <pc:sldChg chg="modSp modNotes">
        <pc:chgData name="Aleks Jovanovich" userId="S::aleksandar_jovanovich@progressive.com::6ff26df7-9ece-4cbb-9b25-991ea4a4eba2" providerId="AD" clId="Web-{7D1FA157-B507-28BA-0DB1-5881A4515C40}" dt="2024-01-25T22:35:54.688" v="306"/>
        <pc:sldMkLst>
          <pc:docMk/>
          <pc:sldMk cId="3834798966" sldId="468"/>
        </pc:sldMkLst>
        <pc:spChg chg="mod">
          <ac:chgData name="Aleks Jovanovich" userId="S::aleksandar_jovanovich@progressive.com::6ff26df7-9ece-4cbb-9b25-991ea4a4eba2" providerId="AD" clId="Web-{7D1FA157-B507-28BA-0DB1-5881A4515C40}" dt="2024-01-25T22:21:54.514" v="200" actId="20577"/>
          <ac:spMkLst>
            <pc:docMk/>
            <pc:sldMk cId="3834798966" sldId="468"/>
            <ac:spMk id="7" creationId="{8103113D-3FA7-10C8-CFF6-CF0FA3CF28D4}"/>
          </ac:spMkLst>
        </pc:spChg>
      </pc:sldChg>
      <pc:sldChg chg="modSp modNotes">
        <pc:chgData name="Aleks Jovanovich" userId="S::aleksandar_jovanovich@progressive.com::6ff26df7-9ece-4cbb-9b25-991ea4a4eba2" providerId="AD" clId="Web-{7D1FA157-B507-28BA-0DB1-5881A4515C40}" dt="2024-01-25T22:38:49.633" v="315"/>
        <pc:sldMkLst>
          <pc:docMk/>
          <pc:sldMk cId="3554629657" sldId="471"/>
        </pc:sldMkLst>
        <pc:spChg chg="mod">
          <ac:chgData name="Aleks Jovanovich" userId="S::aleksandar_jovanovich@progressive.com::6ff26df7-9ece-4cbb-9b25-991ea4a4eba2" providerId="AD" clId="Web-{7D1FA157-B507-28BA-0DB1-5881A4515C40}" dt="2024-01-25T22:24:44.709" v="255" actId="20577"/>
          <ac:spMkLst>
            <pc:docMk/>
            <pc:sldMk cId="3554629657" sldId="471"/>
            <ac:spMk id="7" creationId="{8103113D-3FA7-10C8-CFF6-CF0FA3CF28D4}"/>
          </ac:spMkLst>
        </pc:spChg>
      </pc:sldChg>
      <pc:sldChg chg="modSp modNotes">
        <pc:chgData name="Aleks Jovanovich" userId="S::aleksandar_jovanovich@progressive.com::6ff26df7-9ece-4cbb-9b25-991ea4a4eba2" providerId="AD" clId="Web-{7D1FA157-B507-28BA-0DB1-5881A4515C40}" dt="2024-01-25T22:34:58.952" v="304"/>
        <pc:sldMkLst>
          <pc:docMk/>
          <pc:sldMk cId="3503097639" sldId="472"/>
        </pc:sldMkLst>
        <pc:spChg chg="mod">
          <ac:chgData name="Aleks Jovanovich" userId="S::aleksandar_jovanovich@progressive.com::6ff26df7-9ece-4cbb-9b25-991ea4a4eba2" providerId="AD" clId="Web-{7D1FA157-B507-28BA-0DB1-5881A4515C40}" dt="2024-01-25T22:24:36.255" v="254" actId="20577"/>
          <ac:spMkLst>
            <pc:docMk/>
            <pc:sldMk cId="3503097639" sldId="472"/>
            <ac:spMk id="7" creationId="{8103113D-3FA7-10C8-CFF6-CF0FA3CF28D4}"/>
          </ac:spMkLst>
        </pc:spChg>
      </pc:sldChg>
      <pc:sldChg chg="modSp modNotes">
        <pc:chgData name="Aleks Jovanovich" userId="S::aleksandar_jovanovich@progressive.com::6ff26df7-9ece-4cbb-9b25-991ea4a4eba2" providerId="AD" clId="Web-{7D1FA157-B507-28BA-0DB1-5881A4515C40}" dt="2024-01-25T22:27:20.012" v="269"/>
        <pc:sldMkLst>
          <pc:docMk/>
          <pc:sldMk cId="1722281860" sldId="474"/>
        </pc:sldMkLst>
        <pc:spChg chg="mod">
          <ac:chgData name="Aleks Jovanovich" userId="S::aleksandar_jovanovich@progressive.com::6ff26df7-9ece-4cbb-9b25-991ea4a4eba2" providerId="AD" clId="Web-{7D1FA157-B507-28BA-0DB1-5881A4515C40}" dt="2024-01-25T22:26:14.884" v="262" actId="20577"/>
          <ac:spMkLst>
            <pc:docMk/>
            <pc:sldMk cId="1722281860" sldId="474"/>
            <ac:spMk id="7" creationId="{8103113D-3FA7-10C8-CFF6-CF0FA3CF28D4}"/>
          </ac:spMkLst>
        </pc:spChg>
      </pc:sldChg>
      <pc:sldChg chg="modNotes">
        <pc:chgData name="Aleks Jovanovich" userId="S::aleksandar_jovanovich@progressive.com::6ff26df7-9ece-4cbb-9b25-991ea4a4eba2" providerId="AD" clId="Web-{7D1FA157-B507-28BA-0DB1-5881A4515C40}" dt="2024-01-25T22:39:11.993" v="317"/>
        <pc:sldMkLst>
          <pc:docMk/>
          <pc:sldMk cId="872265074" sldId="475"/>
        </pc:sldMkLst>
      </pc:sldChg>
      <pc:sldChg chg="modNotes">
        <pc:chgData name="Aleks Jovanovich" userId="S::aleksandar_jovanovich@progressive.com::6ff26df7-9ece-4cbb-9b25-991ea4a4eba2" providerId="AD" clId="Web-{7D1FA157-B507-28BA-0DB1-5881A4515C40}" dt="2024-01-25T22:28:08.560" v="272"/>
        <pc:sldMkLst>
          <pc:docMk/>
          <pc:sldMk cId="3071489712" sldId="477"/>
        </pc:sldMkLst>
      </pc:sldChg>
      <pc:sldChg chg="modNotes">
        <pc:chgData name="Aleks Jovanovich" userId="S::aleksandar_jovanovich@progressive.com::6ff26df7-9ece-4cbb-9b25-991ea4a4eba2" providerId="AD" clId="Web-{7D1FA157-B507-28BA-0DB1-5881A4515C40}" dt="2024-01-25T22:28:37.702" v="275"/>
        <pc:sldMkLst>
          <pc:docMk/>
          <pc:sldMk cId="3281205505" sldId="478"/>
        </pc:sldMkLst>
      </pc:sldChg>
      <pc:sldChg chg="modNotes">
        <pc:chgData name="Aleks Jovanovich" userId="S::aleksandar_jovanovich@progressive.com::6ff26df7-9ece-4cbb-9b25-991ea4a4eba2" providerId="AD" clId="Web-{7D1FA157-B507-28BA-0DB1-5881A4515C40}" dt="2024-01-25T22:29:05.250" v="277"/>
        <pc:sldMkLst>
          <pc:docMk/>
          <pc:sldMk cId="3139965993" sldId="479"/>
        </pc:sldMkLst>
      </pc:sldChg>
      <pc:sldChg chg="modNotes">
        <pc:chgData name="Aleks Jovanovich" userId="S::aleksandar_jovanovich@progressive.com::6ff26df7-9ece-4cbb-9b25-991ea4a4eba2" providerId="AD" clId="Web-{7D1FA157-B507-28BA-0DB1-5881A4515C40}" dt="2024-01-25T22:29:23.970" v="279"/>
        <pc:sldMkLst>
          <pc:docMk/>
          <pc:sldMk cId="2457977690" sldId="481"/>
        </pc:sldMkLst>
      </pc:sldChg>
      <pc:sldChg chg="modNotes">
        <pc:chgData name="Aleks Jovanovich" userId="S::aleksandar_jovanovich@progressive.com::6ff26df7-9ece-4cbb-9b25-991ea4a4eba2" providerId="AD" clId="Web-{7D1FA157-B507-28BA-0DB1-5881A4515C40}" dt="2024-01-25T22:29:55.486" v="282"/>
        <pc:sldMkLst>
          <pc:docMk/>
          <pc:sldMk cId="1813731400" sldId="482"/>
        </pc:sldMkLst>
      </pc:sldChg>
      <pc:sldChg chg="modNotes">
        <pc:chgData name="Aleks Jovanovich" userId="S::aleksandar_jovanovich@progressive.com::6ff26df7-9ece-4cbb-9b25-991ea4a4eba2" providerId="AD" clId="Web-{7D1FA157-B507-28BA-0DB1-5881A4515C40}" dt="2024-01-25T22:30:16.144" v="283"/>
        <pc:sldMkLst>
          <pc:docMk/>
          <pc:sldMk cId="373103806" sldId="483"/>
        </pc:sldMkLst>
      </pc:sldChg>
      <pc:sldChg chg="modNotes">
        <pc:chgData name="Aleks Jovanovich" userId="S::aleksandar_jovanovich@progressive.com::6ff26df7-9ece-4cbb-9b25-991ea4a4eba2" providerId="AD" clId="Web-{7D1FA157-B507-28BA-0DB1-5881A4515C40}" dt="2024-01-25T22:30:40.348" v="286"/>
        <pc:sldMkLst>
          <pc:docMk/>
          <pc:sldMk cId="1062756966" sldId="484"/>
        </pc:sldMkLst>
      </pc:sldChg>
      <pc:sldChg chg="modNotes">
        <pc:chgData name="Aleks Jovanovich" userId="S::aleksandar_jovanovich@progressive.com::6ff26df7-9ece-4cbb-9b25-991ea4a4eba2" providerId="AD" clId="Web-{7D1FA157-B507-28BA-0DB1-5881A4515C40}" dt="2024-01-25T22:31:00.723" v="288"/>
        <pc:sldMkLst>
          <pc:docMk/>
          <pc:sldMk cId="3884169833" sldId="485"/>
        </pc:sldMkLst>
      </pc:sldChg>
      <pc:sldChg chg="modNotes">
        <pc:chgData name="Aleks Jovanovich" userId="S::aleksandar_jovanovich@progressive.com::6ff26df7-9ece-4cbb-9b25-991ea4a4eba2" providerId="AD" clId="Web-{7D1FA157-B507-28BA-0DB1-5881A4515C40}" dt="2024-01-25T22:32:23.039" v="291"/>
        <pc:sldMkLst>
          <pc:docMk/>
          <pc:sldMk cId="189929367" sldId="486"/>
        </pc:sldMkLst>
      </pc:sldChg>
      <pc:sldChg chg="modNotes">
        <pc:chgData name="Aleks Jovanovich" userId="S::aleksandar_jovanovich@progressive.com::6ff26df7-9ece-4cbb-9b25-991ea4a4eba2" providerId="AD" clId="Web-{7D1FA157-B507-28BA-0DB1-5881A4515C40}" dt="2024-01-25T22:39:45.979" v="319"/>
        <pc:sldMkLst>
          <pc:docMk/>
          <pc:sldMk cId="2400165744" sldId="489"/>
        </pc:sldMkLst>
      </pc:sldChg>
      <pc:sldChg chg="modNotes">
        <pc:chgData name="Aleks Jovanovich" userId="S::aleksandar_jovanovich@progressive.com::6ff26df7-9ece-4cbb-9b25-991ea4a4eba2" providerId="AD" clId="Web-{7D1FA157-B507-28BA-0DB1-5881A4515C40}" dt="2024-01-25T22:33:40.886" v="298"/>
        <pc:sldMkLst>
          <pc:docMk/>
          <pc:sldMk cId="4286368125" sldId="490"/>
        </pc:sldMkLst>
      </pc:sldChg>
      <pc:sldChg chg="modNotes">
        <pc:chgData name="Aleks Jovanovich" userId="S::aleksandar_jovanovich@progressive.com::6ff26df7-9ece-4cbb-9b25-991ea4a4eba2" providerId="AD" clId="Web-{7D1FA157-B507-28BA-0DB1-5881A4515C40}" dt="2024-01-25T22:34:02.106" v="301"/>
        <pc:sldMkLst>
          <pc:docMk/>
          <pc:sldMk cId="1770982236" sldId="491"/>
        </pc:sldMkLst>
      </pc:sldChg>
      <pc:sldChg chg="modNotes">
        <pc:chgData name="Aleks Jovanovich" userId="S::aleksandar_jovanovich@progressive.com::6ff26df7-9ece-4cbb-9b25-991ea4a4eba2" providerId="AD" clId="Web-{7D1FA157-B507-28BA-0DB1-5881A4515C40}" dt="2024-01-25T22:33:20.073" v="296"/>
        <pc:sldMkLst>
          <pc:docMk/>
          <pc:sldMk cId="1097574725" sldId="492"/>
        </pc:sldMkLst>
      </pc:sldChg>
      <pc:sldChg chg="del">
        <pc:chgData name="Aleks Jovanovich" userId="S::aleksandar_jovanovich@progressive.com::6ff26df7-9ece-4cbb-9b25-991ea4a4eba2" providerId="AD" clId="Web-{7D1FA157-B507-28BA-0DB1-5881A4515C40}" dt="2024-01-25T21:46:18.399" v="0"/>
        <pc:sldMkLst>
          <pc:docMk/>
          <pc:sldMk cId="2149119196" sldId="494"/>
        </pc:sldMkLst>
      </pc:sldChg>
      <pc:sldChg chg="addSp delSp modSp modNotes">
        <pc:chgData name="Aleks Jovanovich" userId="S::aleksandar_jovanovich@progressive.com::6ff26df7-9ece-4cbb-9b25-991ea4a4eba2" providerId="AD" clId="Web-{7D1FA157-B507-28BA-0DB1-5881A4515C40}" dt="2024-01-25T22:17:15.972" v="122"/>
        <pc:sldMkLst>
          <pc:docMk/>
          <pc:sldMk cId="88725199" sldId="495"/>
        </pc:sldMkLst>
        <pc:spChg chg="add mod">
          <ac:chgData name="Aleks Jovanovich" userId="S::aleksandar_jovanovich@progressive.com::6ff26df7-9ece-4cbb-9b25-991ea4a4eba2" providerId="AD" clId="Web-{7D1FA157-B507-28BA-0DB1-5881A4515C40}" dt="2024-01-25T22:13:24.541" v="83" actId="20577"/>
          <ac:spMkLst>
            <pc:docMk/>
            <pc:sldMk cId="88725199" sldId="495"/>
            <ac:spMk id="3" creationId="{7E4C8616-F13A-6390-9D9D-C063D6C34979}"/>
          </ac:spMkLst>
        </pc:spChg>
        <pc:spChg chg="mod">
          <ac:chgData name="Aleks Jovanovich" userId="S::aleksandar_jovanovich@progressive.com::6ff26df7-9ece-4cbb-9b25-991ea4a4eba2" providerId="AD" clId="Web-{7D1FA157-B507-28BA-0DB1-5881A4515C40}" dt="2024-01-25T22:06:39.134" v="38" actId="20577"/>
          <ac:spMkLst>
            <pc:docMk/>
            <pc:sldMk cId="88725199" sldId="495"/>
            <ac:spMk id="5" creationId="{B7278418-EB2A-8766-EC92-613B2ACBA277}"/>
          </ac:spMkLst>
        </pc:spChg>
        <pc:spChg chg="del mod">
          <ac:chgData name="Aleks Jovanovich" userId="S::aleksandar_jovanovich@progressive.com::6ff26df7-9ece-4cbb-9b25-991ea4a4eba2" providerId="AD" clId="Web-{7D1FA157-B507-28BA-0DB1-5881A4515C40}" dt="2024-01-25T22:06:40.978" v="39"/>
          <ac:spMkLst>
            <pc:docMk/>
            <pc:sldMk cId="88725199" sldId="495"/>
            <ac:spMk id="7" creationId="{8103113D-3FA7-10C8-CFF6-CF0FA3CF28D4}"/>
          </ac:spMkLst>
        </pc:spChg>
      </pc:sldChg>
      <pc:sldChg chg="modNotes">
        <pc:chgData name="Aleks Jovanovich" userId="S::aleksandar_jovanovich@progressive.com::6ff26df7-9ece-4cbb-9b25-991ea4a4eba2" providerId="AD" clId="Web-{7D1FA157-B507-28BA-0DB1-5881A4515C40}" dt="2024-01-25T22:32:57.587" v="293"/>
        <pc:sldMkLst>
          <pc:docMk/>
          <pc:sldMk cId="3815557395" sldId="496"/>
        </pc:sldMkLst>
      </pc:sldChg>
      <pc:sldChg chg="modNotes">
        <pc:chgData name="Aleks Jovanovich" userId="S::aleksandar_jovanovich@progressive.com::6ff26df7-9ece-4cbb-9b25-991ea4a4eba2" providerId="AD" clId="Web-{7D1FA157-B507-28BA-0DB1-5881A4515C40}" dt="2024-01-25T22:37:45.005" v="311"/>
        <pc:sldMkLst>
          <pc:docMk/>
          <pc:sldMk cId="1367076401" sldId="497"/>
        </pc:sldMkLst>
      </pc:sldChg>
      <pc:sldChg chg="modNotes">
        <pc:chgData name="Aleks Jovanovich" userId="S::aleksandar_jovanovich@progressive.com::6ff26df7-9ece-4cbb-9b25-991ea4a4eba2" providerId="AD" clId="Web-{7D1FA157-B507-28BA-0DB1-5881A4515C40}" dt="2024-01-25T22:31:38.975" v="290"/>
        <pc:sldMkLst>
          <pc:docMk/>
          <pc:sldMk cId="3801014910" sldId="499"/>
        </pc:sldMkLst>
      </pc:sldChg>
      <pc:sldChg chg="modSp add del replId modNotes">
        <pc:chgData name="Aleks Jovanovich" userId="S::aleksandar_jovanovich@progressive.com::6ff26df7-9ece-4cbb-9b25-991ea4a4eba2" providerId="AD" clId="Web-{7D1FA157-B507-28BA-0DB1-5881A4515C40}" dt="2024-01-25T22:16:50.002" v="113"/>
        <pc:sldMkLst>
          <pc:docMk/>
          <pc:sldMk cId="1228417206" sldId="500"/>
        </pc:sldMkLst>
        <pc:spChg chg="mod">
          <ac:chgData name="Aleks Jovanovich" userId="S::aleksandar_jovanovich@progressive.com::6ff26df7-9ece-4cbb-9b25-991ea4a4eba2" providerId="AD" clId="Web-{7D1FA157-B507-28BA-0DB1-5881A4515C40}" dt="2024-01-25T22:13:41.401" v="85" actId="20577"/>
          <ac:spMkLst>
            <pc:docMk/>
            <pc:sldMk cId="1228417206" sldId="500"/>
            <ac:spMk id="5" creationId="{1495BED0-5E67-114E-8A7C-043BA6AE73F5}"/>
          </ac:spMkLst>
        </pc:spChg>
      </pc:sldChg>
      <pc:sldChg chg="modSp add del replId">
        <pc:chgData name="Aleks Jovanovich" userId="S::aleksandar_jovanovich@progressive.com::6ff26df7-9ece-4cbb-9b25-991ea4a4eba2" providerId="AD" clId="Web-{7D1FA157-B507-28BA-0DB1-5881A4515C40}" dt="2024-01-25T22:08:01.388" v="62"/>
        <pc:sldMkLst>
          <pc:docMk/>
          <pc:sldMk cId="1955307056" sldId="500"/>
        </pc:sldMkLst>
        <pc:spChg chg="mod">
          <ac:chgData name="Aleks Jovanovich" userId="S::aleksandar_jovanovich@progressive.com::6ff26df7-9ece-4cbb-9b25-991ea4a4eba2" providerId="AD" clId="Web-{7D1FA157-B507-28BA-0DB1-5881A4515C40}" dt="2024-01-25T21:47:22.948" v="8" actId="20577"/>
          <ac:spMkLst>
            <pc:docMk/>
            <pc:sldMk cId="1955307056" sldId="500"/>
            <ac:spMk id="7" creationId="{143C46CE-9B6B-2E84-6765-CB24A72C745E}"/>
          </ac:spMkLst>
        </pc:spChg>
      </pc:sldChg>
      <pc:sldChg chg="modSp add del replId">
        <pc:chgData name="Aleks Jovanovich" userId="S::aleksandar_jovanovich@progressive.com::6ff26df7-9ece-4cbb-9b25-991ea4a4eba2" providerId="AD" clId="Web-{7D1FA157-B507-28BA-0DB1-5881A4515C40}" dt="2024-01-25T22:08:01.403" v="63"/>
        <pc:sldMkLst>
          <pc:docMk/>
          <pc:sldMk cId="1128286542" sldId="501"/>
        </pc:sldMkLst>
        <pc:spChg chg="mod">
          <ac:chgData name="Aleks Jovanovich" userId="S::aleksandar_jovanovich@progressive.com::6ff26df7-9ece-4cbb-9b25-991ea4a4eba2" providerId="AD" clId="Web-{7D1FA157-B507-28BA-0DB1-5881A4515C40}" dt="2024-01-25T21:50:40.862" v="21" actId="20577"/>
          <ac:spMkLst>
            <pc:docMk/>
            <pc:sldMk cId="1128286542" sldId="501"/>
            <ac:spMk id="7" creationId="{D7F73CED-547F-4392-5638-7219FB25B099}"/>
          </ac:spMkLst>
        </pc:spChg>
      </pc:sldChg>
      <pc:sldChg chg="modSp add del replId">
        <pc:chgData name="Aleks Jovanovich" userId="S::aleksandar_jovanovich@progressive.com::6ff26df7-9ece-4cbb-9b25-991ea4a4eba2" providerId="AD" clId="Web-{7D1FA157-B507-28BA-0DB1-5881A4515C40}" dt="2024-01-25T22:14:22.403" v="90"/>
        <pc:sldMkLst>
          <pc:docMk/>
          <pc:sldMk cId="1895656713" sldId="501"/>
        </pc:sldMkLst>
        <pc:spChg chg="mod">
          <ac:chgData name="Aleks Jovanovich" userId="S::aleksandar_jovanovich@progressive.com::6ff26df7-9ece-4cbb-9b25-991ea4a4eba2" providerId="AD" clId="Web-{7D1FA157-B507-28BA-0DB1-5881A4515C40}" dt="2024-01-25T22:14:17.012" v="89" actId="20577"/>
          <ac:spMkLst>
            <pc:docMk/>
            <pc:sldMk cId="1895656713" sldId="501"/>
            <ac:spMk id="3" creationId="{E4E2F4E8-4AD0-2B2E-E897-D5E56E4578BA}"/>
          </ac:spMkLst>
        </pc:spChg>
      </pc:sldChg>
      <pc:sldChg chg="modSp add replId modNotes">
        <pc:chgData name="Aleks Jovanovich" userId="S::aleksandar_jovanovich@progressive.com::6ff26df7-9ece-4cbb-9b25-991ea4a4eba2" providerId="AD" clId="Web-{7D1FA157-B507-28BA-0DB1-5881A4515C40}" dt="2024-01-25T22:40:49.637" v="346" actId="20577"/>
        <pc:sldMkLst>
          <pc:docMk/>
          <pc:sldMk cId="2723147795" sldId="501"/>
        </pc:sldMkLst>
        <pc:spChg chg="mod">
          <ac:chgData name="Aleks Jovanovich" userId="S::aleksandar_jovanovich@progressive.com::6ff26df7-9ece-4cbb-9b25-991ea4a4eba2" providerId="AD" clId="Web-{7D1FA157-B507-28BA-0DB1-5881A4515C40}" dt="2024-01-25T22:40:48.044" v="345" actId="20577"/>
          <ac:spMkLst>
            <pc:docMk/>
            <pc:sldMk cId="2723147795" sldId="501"/>
            <ac:spMk id="3" creationId="{A1B2121B-B50E-49BF-33CF-BAB61AA623BF}"/>
          </ac:spMkLst>
        </pc:spChg>
        <pc:spChg chg="mod">
          <ac:chgData name="Aleks Jovanovich" userId="S::aleksandar_jovanovich@progressive.com::6ff26df7-9ece-4cbb-9b25-991ea4a4eba2" providerId="AD" clId="Web-{7D1FA157-B507-28BA-0DB1-5881A4515C40}" dt="2024-01-25T22:40:49.637" v="346" actId="20577"/>
          <ac:spMkLst>
            <pc:docMk/>
            <pc:sldMk cId="2723147795" sldId="501"/>
            <ac:spMk id="5" creationId="{9EDC2168-67C6-BEF2-A89A-52A5E031B375}"/>
          </ac:spMkLst>
        </pc:spChg>
      </pc:sldChg>
      <pc:sldChg chg="modSp add replId modNotes">
        <pc:chgData name="Aleks Jovanovich" userId="S::aleksandar_jovanovich@progressive.com::6ff26df7-9ece-4cbb-9b25-991ea4a4eba2" providerId="AD" clId="Web-{7D1FA157-B507-28BA-0DB1-5881A4515C40}" dt="2024-01-25T22:41:01.357" v="358"/>
        <pc:sldMkLst>
          <pc:docMk/>
          <pc:sldMk cId="260417058" sldId="502"/>
        </pc:sldMkLst>
        <pc:spChg chg="mod">
          <ac:chgData name="Aleks Jovanovich" userId="S::aleksandar_jovanovich@progressive.com::6ff26df7-9ece-4cbb-9b25-991ea4a4eba2" providerId="AD" clId="Web-{7D1FA157-B507-28BA-0DB1-5881A4515C40}" dt="2024-01-25T22:40:57.606" v="355" actId="20577"/>
          <ac:spMkLst>
            <pc:docMk/>
            <pc:sldMk cId="260417058" sldId="502"/>
            <ac:spMk id="3" creationId="{B790E964-66C1-8511-4305-DBB304967650}"/>
          </ac:spMkLst>
        </pc:spChg>
        <pc:spChg chg="mod">
          <ac:chgData name="Aleks Jovanovich" userId="S::aleksandar_jovanovich@progressive.com::6ff26df7-9ece-4cbb-9b25-991ea4a4eba2" providerId="AD" clId="Web-{7D1FA157-B507-28BA-0DB1-5881A4515C40}" dt="2024-01-25T22:40:53.200" v="347" actId="20577"/>
          <ac:spMkLst>
            <pc:docMk/>
            <pc:sldMk cId="260417058" sldId="502"/>
            <ac:spMk id="5" creationId="{3B720771-5079-D198-6EE1-E8F905573B04}"/>
          </ac:spMkLst>
        </pc:spChg>
      </pc:sldChg>
      <pc:sldChg chg="add del replId">
        <pc:chgData name="Aleks Jovanovich" userId="S::aleksandar_jovanovich@progressive.com::6ff26df7-9ece-4cbb-9b25-991ea4a4eba2" providerId="AD" clId="Web-{7D1FA157-B507-28BA-0DB1-5881A4515C40}" dt="2024-01-25T22:16:51.846" v="114"/>
        <pc:sldMkLst>
          <pc:docMk/>
          <pc:sldMk cId="780412640" sldId="502"/>
        </pc:sldMkLst>
      </pc:sldChg>
      <pc:sldChg chg="add del replId">
        <pc:chgData name="Aleks Jovanovich" userId="S::aleksandar_jovanovich@progressive.com::6ff26df7-9ece-4cbb-9b25-991ea4a4eba2" providerId="AD" clId="Web-{7D1FA157-B507-28BA-0DB1-5881A4515C40}" dt="2024-01-25T22:20:13.588" v="196"/>
        <pc:sldMkLst>
          <pc:docMk/>
          <pc:sldMk cId="2716189075" sldId="502"/>
        </pc:sldMkLst>
      </pc:sldChg>
      <pc:sldChg chg="modSp add replId">
        <pc:chgData name="Aleks Jovanovich" userId="S::aleksandar_jovanovich@progressive.com::6ff26df7-9ece-4cbb-9b25-991ea4a4eba2" providerId="AD" clId="Web-{7D1FA157-B507-28BA-0DB1-5881A4515C40}" dt="2024-01-25T22:41:46.561" v="366" actId="20577"/>
        <pc:sldMkLst>
          <pc:docMk/>
          <pc:sldMk cId="765348774" sldId="503"/>
        </pc:sldMkLst>
        <pc:spChg chg="mod">
          <ac:chgData name="Aleks Jovanovich" userId="S::aleksandar_jovanovich@progressive.com::6ff26df7-9ece-4cbb-9b25-991ea4a4eba2" providerId="AD" clId="Web-{7D1FA157-B507-28BA-0DB1-5881A4515C40}" dt="2024-01-25T22:41:46.561" v="366" actId="20577"/>
          <ac:spMkLst>
            <pc:docMk/>
            <pc:sldMk cId="765348774" sldId="503"/>
            <ac:spMk id="3" creationId="{0F561791-1F1F-2135-E0F1-13A5FA1B53E7}"/>
          </ac:spMkLst>
        </pc:spChg>
      </pc:sldChg>
      <pc:sldChg chg="modSp add del replId modNotes">
        <pc:chgData name="Aleks Jovanovich" userId="S::aleksandar_jovanovich@progressive.com::6ff26df7-9ece-4cbb-9b25-991ea4a4eba2" providerId="AD" clId="Web-{7D1FA157-B507-28BA-0DB1-5881A4515C40}" dt="2024-01-25T22:20:14.932" v="197"/>
        <pc:sldMkLst>
          <pc:docMk/>
          <pc:sldMk cId="1483429928" sldId="503"/>
        </pc:sldMkLst>
        <pc:spChg chg="mod">
          <ac:chgData name="Aleks Jovanovich" userId="S::aleksandar_jovanovich@progressive.com::6ff26df7-9ece-4cbb-9b25-991ea4a4eba2" providerId="AD" clId="Web-{7D1FA157-B507-28BA-0DB1-5881A4515C40}" dt="2024-01-25T22:19:39.603" v="195" actId="20577"/>
          <ac:spMkLst>
            <pc:docMk/>
            <pc:sldMk cId="1483429928" sldId="503"/>
            <ac:spMk id="3" creationId="{3A7ECA2F-8A58-3D74-D802-C8D192669622}"/>
          </ac:spMkLst>
        </pc:spChg>
        <pc:spChg chg="mod">
          <ac:chgData name="Aleks Jovanovich" userId="S::aleksandar_jovanovich@progressive.com::6ff26df7-9ece-4cbb-9b25-991ea4a4eba2" providerId="AD" clId="Web-{7D1FA157-B507-28BA-0DB1-5881A4515C40}" dt="2024-01-25T22:19:22.868" v="192" actId="20577"/>
          <ac:spMkLst>
            <pc:docMk/>
            <pc:sldMk cId="1483429928" sldId="503"/>
            <ac:spMk id="5" creationId="{AC4879C6-4AD9-8E28-4C95-0FD997466BA7}"/>
          </ac:spMkLst>
        </pc:spChg>
      </pc:sldChg>
    </pc:docChg>
  </pc:docChgLst>
  <pc:docChgLst>
    <pc:chgData name="Aleks Jovanovich" userId="S::aleksandar_jovanovich@progressive.com::6ff26df7-9ece-4cbb-9b25-991ea4a4eba2" providerId="AD" clId="Web-{A2DF51AA-7E77-C74E-0174-3CA86E583DAC}"/>
    <pc:docChg chg="modSld">
      <pc:chgData name="Aleks Jovanovich" userId="S::aleksandar_jovanovich@progressive.com::6ff26df7-9ece-4cbb-9b25-991ea4a4eba2" providerId="AD" clId="Web-{A2DF51AA-7E77-C74E-0174-3CA86E583DAC}" dt="2024-01-05T17:20:19.397" v="0" actId="20577"/>
      <pc:docMkLst>
        <pc:docMk/>
      </pc:docMkLst>
      <pc:sldChg chg="modSp">
        <pc:chgData name="Aleks Jovanovich" userId="S::aleksandar_jovanovich@progressive.com::6ff26df7-9ece-4cbb-9b25-991ea4a4eba2" providerId="AD" clId="Web-{A2DF51AA-7E77-C74E-0174-3CA86E583DAC}" dt="2024-01-05T17:20:19.397" v="0" actId="20577"/>
        <pc:sldMkLst>
          <pc:docMk/>
          <pc:sldMk cId="1518948140" sldId="464"/>
        </pc:sldMkLst>
        <pc:spChg chg="mod">
          <ac:chgData name="Aleks Jovanovich" userId="S::aleksandar_jovanovich@progressive.com::6ff26df7-9ece-4cbb-9b25-991ea4a4eba2" providerId="AD" clId="Web-{A2DF51AA-7E77-C74E-0174-3CA86E583DAC}" dt="2024-01-05T17:20:19.397" v="0" actId="20577"/>
          <ac:spMkLst>
            <pc:docMk/>
            <pc:sldMk cId="1518948140" sldId="464"/>
            <ac:spMk id="7" creationId="{8103113D-3FA7-10C8-CFF6-CF0FA3CF28D4}"/>
          </ac:spMkLst>
        </pc:spChg>
      </pc:sldChg>
    </pc:docChg>
  </pc:docChgLst>
  <pc:docChgLst>
    <pc:chgData name="Marie D Wood" userId="aa2bd842-f192-4e1e-9a66-5fb13dd555b2" providerId="ADAL" clId="{F1AAA734-6328-4192-BC5D-FB073C0EEE3B}"/>
    <pc:docChg chg="undo redo custSel addSld delSld modSld sldOrd modMainMaster modSection modNotesMaster">
      <pc:chgData name="Marie D Wood" userId="aa2bd842-f192-4e1e-9a66-5fb13dd555b2" providerId="ADAL" clId="{F1AAA734-6328-4192-BC5D-FB073C0EEE3B}" dt="2024-02-05T22:37:00.680" v="6383" actId="14"/>
      <pc:docMkLst>
        <pc:docMk/>
      </pc:docMkLst>
      <pc:sldChg chg="modSp mod modNotesTx">
        <pc:chgData name="Marie D Wood" userId="aa2bd842-f192-4e1e-9a66-5fb13dd555b2" providerId="ADAL" clId="{F1AAA734-6328-4192-BC5D-FB073C0EEE3B}" dt="2024-01-31T15:42:47.203" v="6037" actId="114"/>
        <pc:sldMkLst>
          <pc:docMk/>
          <pc:sldMk cId="0" sldId="256"/>
        </pc:sldMkLst>
        <pc:spChg chg="mod">
          <ac:chgData name="Marie D Wood" userId="aa2bd842-f192-4e1e-9a66-5fb13dd555b2" providerId="ADAL" clId="{F1AAA734-6328-4192-BC5D-FB073C0EEE3B}" dt="2024-01-16T21:44:04.976" v="3861" actId="14100"/>
          <ac:spMkLst>
            <pc:docMk/>
            <pc:sldMk cId="0" sldId="256"/>
            <ac:spMk id="8194" creationId="{6D0DDDAD-F6CD-4950-850F-8232ADB246A1}"/>
          </ac:spMkLst>
        </pc:spChg>
      </pc:sldChg>
      <pc:sldChg chg="addSp delSp modSp mod modClrScheme chgLayout modNotesTx">
        <pc:chgData name="Marie D Wood" userId="aa2bd842-f192-4e1e-9a66-5fb13dd555b2" providerId="ADAL" clId="{F1AAA734-6328-4192-BC5D-FB073C0EEE3B}" dt="2024-01-31T17:17:44.671" v="6077" actId="1076"/>
        <pc:sldMkLst>
          <pc:docMk/>
          <pc:sldMk cId="1551696172" sldId="310"/>
        </pc:sldMkLst>
        <pc:spChg chg="add del mod">
          <ac:chgData name="Marie D Wood" userId="aa2bd842-f192-4e1e-9a66-5fb13dd555b2" providerId="ADAL" clId="{F1AAA734-6328-4192-BC5D-FB073C0EEE3B}" dt="2024-01-22T19:12:41.107" v="4140" actId="478"/>
          <ac:spMkLst>
            <pc:docMk/>
            <pc:sldMk cId="1551696172" sldId="310"/>
            <ac:spMk id="3" creationId="{D522507A-B152-0DC5-0A2C-794A1CE9C25B}"/>
          </ac:spMkLst>
        </pc:spChg>
        <pc:spChg chg="mod">
          <ac:chgData name="Marie D Wood" userId="aa2bd842-f192-4e1e-9a66-5fb13dd555b2" providerId="ADAL" clId="{F1AAA734-6328-4192-BC5D-FB073C0EEE3B}" dt="2024-01-16T21:44:10.495" v="3862" actId="1076"/>
          <ac:spMkLst>
            <pc:docMk/>
            <pc:sldMk cId="1551696172" sldId="310"/>
            <ac:spMk id="5" creationId="{B7278418-EB2A-8766-EC92-613B2ACBA277}"/>
          </ac:spMkLst>
        </pc:spChg>
        <pc:spChg chg="mod">
          <ac:chgData name="Marie D Wood" userId="aa2bd842-f192-4e1e-9a66-5fb13dd555b2" providerId="ADAL" clId="{F1AAA734-6328-4192-BC5D-FB073C0EEE3B}" dt="2024-01-31T17:17:33.175" v="6075" actId="1076"/>
          <ac:spMkLst>
            <pc:docMk/>
            <pc:sldMk cId="1551696172" sldId="310"/>
            <ac:spMk id="7" creationId="{8103113D-3FA7-10C8-CFF6-CF0FA3CF28D4}"/>
          </ac:spMkLst>
        </pc:spChg>
        <pc:spChg chg="ord">
          <ac:chgData name="Marie D Wood" userId="aa2bd842-f192-4e1e-9a66-5fb13dd555b2" providerId="ADAL" clId="{F1AAA734-6328-4192-BC5D-FB073C0EEE3B}" dt="2024-01-08T16:58:20.909" v="1301" actId="26606"/>
          <ac:spMkLst>
            <pc:docMk/>
            <pc:sldMk cId="1551696172" sldId="310"/>
            <ac:spMk id="8" creationId="{090EFA5F-2C72-42AB-A069-51AFDC27C766}"/>
          </ac:spMkLst>
        </pc:spChg>
        <pc:picChg chg="add del mod">
          <ac:chgData name="Marie D Wood" userId="aa2bd842-f192-4e1e-9a66-5fb13dd555b2" providerId="ADAL" clId="{F1AAA734-6328-4192-BC5D-FB073C0EEE3B}" dt="2024-01-10T16:05:55.875" v="2125" actId="478"/>
          <ac:picMkLst>
            <pc:docMk/>
            <pc:sldMk cId="1551696172" sldId="310"/>
            <ac:picMk id="4" creationId="{D9949AE5-29EB-A427-7BEE-BD82BD030FAC}"/>
          </ac:picMkLst>
        </pc:picChg>
        <pc:picChg chg="add del mod">
          <ac:chgData name="Marie D Wood" userId="aa2bd842-f192-4e1e-9a66-5fb13dd555b2" providerId="ADAL" clId="{F1AAA734-6328-4192-BC5D-FB073C0EEE3B}" dt="2024-01-08T16:48:05.172" v="1249" actId="478"/>
          <ac:picMkLst>
            <pc:docMk/>
            <pc:sldMk cId="1551696172" sldId="310"/>
            <ac:picMk id="1026" creationId="{10072945-8954-9190-60F6-E23F8CE506D1}"/>
          </ac:picMkLst>
        </pc:picChg>
        <pc:picChg chg="add mod">
          <ac:chgData name="Marie D Wood" userId="aa2bd842-f192-4e1e-9a66-5fb13dd555b2" providerId="ADAL" clId="{F1AAA734-6328-4192-BC5D-FB073C0EEE3B}" dt="2024-01-31T17:17:44.671" v="6077" actId="1076"/>
          <ac:picMkLst>
            <pc:docMk/>
            <pc:sldMk cId="1551696172" sldId="310"/>
            <ac:picMk id="1028" creationId="{FE03B99F-A6D0-1758-9D5A-D369A08371B5}"/>
          </ac:picMkLst>
        </pc:picChg>
      </pc:sldChg>
      <pc:sldChg chg="modSp mod modNotesTx">
        <pc:chgData name="Marie D Wood" userId="aa2bd842-f192-4e1e-9a66-5fb13dd555b2" providerId="ADAL" clId="{F1AAA734-6328-4192-BC5D-FB073C0EEE3B}" dt="2024-01-31T17:59:05.282" v="6382" actId="20577"/>
        <pc:sldMkLst>
          <pc:docMk/>
          <pc:sldMk cId="964847637" sldId="444"/>
        </pc:sldMkLst>
        <pc:spChg chg="mod">
          <ac:chgData name="Marie D Wood" userId="aa2bd842-f192-4e1e-9a66-5fb13dd555b2" providerId="ADAL" clId="{F1AAA734-6328-4192-BC5D-FB073C0EEE3B}" dt="2024-01-31T17:42:12.181" v="6180" actId="5793"/>
          <ac:spMkLst>
            <pc:docMk/>
            <pc:sldMk cId="964847637" sldId="444"/>
            <ac:spMk id="7" creationId="{8103113D-3FA7-10C8-CFF6-CF0FA3CF28D4}"/>
          </ac:spMkLst>
        </pc:spChg>
      </pc:sldChg>
      <pc:sldChg chg="addSp modSp del mod modNotesTx">
        <pc:chgData name="Marie D Wood" userId="aa2bd842-f192-4e1e-9a66-5fb13dd555b2" providerId="ADAL" clId="{F1AAA734-6328-4192-BC5D-FB073C0EEE3B}" dt="2024-01-12T16:59:09.053" v="2595" actId="47"/>
        <pc:sldMkLst>
          <pc:docMk/>
          <pc:sldMk cId="596950709" sldId="458"/>
        </pc:sldMkLst>
        <pc:spChg chg="add mod">
          <ac:chgData name="Marie D Wood" userId="aa2bd842-f192-4e1e-9a66-5fb13dd555b2" providerId="ADAL" clId="{F1AAA734-6328-4192-BC5D-FB073C0EEE3B}" dt="2024-01-10T13:47:58.038" v="1964" actId="1076"/>
          <ac:spMkLst>
            <pc:docMk/>
            <pc:sldMk cId="596950709" sldId="458"/>
            <ac:spMk id="4" creationId="{1C8AA162-BC06-2106-9DA7-C63FF71091F4}"/>
          </ac:spMkLst>
        </pc:spChg>
        <pc:spChg chg="mod">
          <ac:chgData name="Marie D Wood" userId="aa2bd842-f192-4e1e-9a66-5fb13dd555b2" providerId="ADAL" clId="{F1AAA734-6328-4192-BC5D-FB073C0EEE3B}" dt="2024-01-12T16:43:50.314" v="2428" actId="20577"/>
          <ac:spMkLst>
            <pc:docMk/>
            <pc:sldMk cId="596950709" sldId="458"/>
            <ac:spMk id="5" creationId="{B7278418-EB2A-8766-EC92-613B2ACBA277}"/>
          </ac:spMkLst>
        </pc:spChg>
        <pc:spChg chg="mod">
          <ac:chgData name="Marie D Wood" userId="aa2bd842-f192-4e1e-9a66-5fb13dd555b2" providerId="ADAL" clId="{F1AAA734-6328-4192-BC5D-FB073C0EEE3B}" dt="2024-01-12T16:57:33.402" v="2588" actId="1076"/>
          <ac:spMkLst>
            <pc:docMk/>
            <pc:sldMk cId="596950709" sldId="458"/>
            <ac:spMk id="7" creationId="{8103113D-3FA7-10C8-CFF6-CF0FA3CF28D4}"/>
          </ac:spMkLst>
        </pc:spChg>
        <pc:picChg chg="add mod modCrop">
          <ac:chgData name="Marie D Wood" userId="aa2bd842-f192-4e1e-9a66-5fb13dd555b2" providerId="ADAL" clId="{F1AAA734-6328-4192-BC5D-FB073C0EEE3B}" dt="2024-01-12T16:57:08.668" v="2585" actId="1076"/>
          <ac:picMkLst>
            <pc:docMk/>
            <pc:sldMk cId="596950709" sldId="458"/>
            <ac:picMk id="2" creationId="{129312FC-91F4-8750-2A16-F47BD624DED1}"/>
          </ac:picMkLst>
        </pc:picChg>
      </pc:sldChg>
      <pc:sldChg chg="addSp delSp modSp mod modNotesTx">
        <pc:chgData name="Marie D Wood" userId="aa2bd842-f192-4e1e-9a66-5fb13dd555b2" providerId="ADAL" clId="{F1AAA734-6328-4192-BC5D-FB073C0EEE3B}" dt="2024-01-31T15:44:09.285" v="6038" actId="1076"/>
        <pc:sldMkLst>
          <pc:docMk/>
          <pc:sldMk cId="1318842959" sldId="459"/>
        </pc:sldMkLst>
        <pc:spChg chg="add del mod">
          <ac:chgData name="Marie D Wood" userId="aa2bd842-f192-4e1e-9a66-5fb13dd555b2" providerId="ADAL" clId="{F1AAA734-6328-4192-BC5D-FB073C0EEE3B}" dt="2024-01-08T21:31:12.142" v="1729"/>
          <ac:spMkLst>
            <pc:docMk/>
            <pc:sldMk cId="1318842959" sldId="459"/>
            <ac:spMk id="2" creationId="{E0423A94-F6D4-610C-ED50-150C07DFEC9F}"/>
          </ac:spMkLst>
        </pc:spChg>
        <pc:spChg chg="add mod">
          <ac:chgData name="Marie D Wood" userId="aa2bd842-f192-4e1e-9a66-5fb13dd555b2" providerId="ADAL" clId="{F1AAA734-6328-4192-BC5D-FB073C0EEE3B}" dt="2024-01-31T15:44:09.285" v="6038" actId="1076"/>
          <ac:spMkLst>
            <pc:docMk/>
            <pc:sldMk cId="1318842959" sldId="459"/>
            <ac:spMk id="4" creationId="{44A9C7AD-7A80-DE20-A4B6-2816AFE52509}"/>
          </ac:spMkLst>
        </pc:spChg>
        <pc:spChg chg="mod">
          <ac:chgData name="Marie D Wood" userId="aa2bd842-f192-4e1e-9a66-5fb13dd555b2" providerId="ADAL" clId="{F1AAA734-6328-4192-BC5D-FB073C0EEE3B}" dt="2024-01-12T17:06:46.938" v="2708" actId="20577"/>
          <ac:spMkLst>
            <pc:docMk/>
            <pc:sldMk cId="1318842959" sldId="459"/>
            <ac:spMk id="7" creationId="{8103113D-3FA7-10C8-CFF6-CF0FA3CF28D4}"/>
          </ac:spMkLst>
        </pc:spChg>
        <pc:spChg chg="add mod">
          <ac:chgData name="Marie D Wood" userId="aa2bd842-f192-4e1e-9a66-5fb13dd555b2" providerId="ADAL" clId="{F1AAA734-6328-4192-BC5D-FB073C0EEE3B}" dt="2024-01-22T19:13:45.674" v="4147" actId="1076"/>
          <ac:spMkLst>
            <pc:docMk/>
            <pc:sldMk cId="1318842959" sldId="459"/>
            <ac:spMk id="9" creationId="{61A0F005-0CB8-7049-2B29-681257418130}"/>
          </ac:spMkLst>
        </pc:spChg>
        <pc:picChg chg="add mod modCrop">
          <ac:chgData name="Marie D Wood" userId="aa2bd842-f192-4e1e-9a66-5fb13dd555b2" providerId="ADAL" clId="{F1AAA734-6328-4192-BC5D-FB073C0EEE3B}" dt="2024-01-10T19:27:35.817" v="2140" actId="1076"/>
          <ac:picMkLst>
            <pc:docMk/>
            <pc:sldMk cId="1318842959" sldId="459"/>
            <ac:picMk id="3" creationId="{46267A57-2D4B-DCA6-F020-8B8C480826AD}"/>
          </ac:picMkLst>
        </pc:picChg>
      </pc:sldChg>
      <pc:sldChg chg="addSp delSp modSp del mod modNotesTx">
        <pc:chgData name="Marie D Wood" userId="aa2bd842-f192-4e1e-9a66-5fb13dd555b2" providerId="ADAL" clId="{F1AAA734-6328-4192-BC5D-FB073C0EEE3B}" dt="2024-01-12T16:56:06.644" v="2583" actId="47"/>
        <pc:sldMkLst>
          <pc:docMk/>
          <pc:sldMk cId="3854516051" sldId="460"/>
        </pc:sldMkLst>
        <pc:spChg chg="add mod">
          <ac:chgData name="Marie D Wood" userId="aa2bd842-f192-4e1e-9a66-5fb13dd555b2" providerId="ADAL" clId="{F1AAA734-6328-4192-BC5D-FB073C0EEE3B}" dt="2024-01-12T16:55:24.224" v="2566" actId="1076"/>
          <ac:spMkLst>
            <pc:docMk/>
            <pc:sldMk cId="3854516051" sldId="460"/>
            <ac:spMk id="2" creationId="{A2B47584-1CD3-A7A3-651C-05CC000B6C59}"/>
          </ac:spMkLst>
        </pc:spChg>
        <pc:spChg chg="mod">
          <ac:chgData name="Marie D Wood" userId="aa2bd842-f192-4e1e-9a66-5fb13dd555b2" providerId="ADAL" clId="{F1AAA734-6328-4192-BC5D-FB073C0EEE3B}" dt="2024-01-12T16:43:32.030" v="2420" actId="20577"/>
          <ac:spMkLst>
            <pc:docMk/>
            <pc:sldMk cId="3854516051" sldId="460"/>
            <ac:spMk id="5" creationId="{B7278418-EB2A-8766-EC92-613B2ACBA277}"/>
          </ac:spMkLst>
        </pc:spChg>
        <pc:spChg chg="del mod">
          <ac:chgData name="Marie D Wood" userId="aa2bd842-f192-4e1e-9a66-5fb13dd555b2" providerId="ADAL" clId="{F1AAA734-6328-4192-BC5D-FB073C0EEE3B}" dt="2024-01-08T16:57:14.692" v="1298" actId="26606"/>
          <ac:spMkLst>
            <pc:docMk/>
            <pc:sldMk cId="3854516051" sldId="460"/>
            <ac:spMk id="7" creationId="{8103113D-3FA7-10C8-CFF6-CF0FA3CF28D4}"/>
          </ac:spMkLst>
        </pc:spChg>
        <pc:spChg chg="mod ord">
          <ac:chgData name="Marie D Wood" userId="aa2bd842-f192-4e1e-9a66-5fb13dd555b2" providerId="ADAL" clId="{F1AAA734-6328-4192-BC5D-FB073C0EEE3B}" dt="2024-01-12T16:55:24.224" v="2566" actId="1076"/>
          <ac:spMkLst>
            <pc:docMk/>
            <pc:sldMk cId="3854516051" sldId="460"/>
            <ac:spMk id="8" creationId="{090EFA5F-2C72-42AB-A069-51AFDC27C766}"/>
          </ac:spMkLst>
        </pc:spChg>
        <pc:graphicFrameChg chg="add mod modGraphic">
          <ac:chgData name="Marie D Wood" userId="aa2bd842-f192-4e1e-9a66-5fb13dd555b2" providerId="ADAL" clId="{F1AAA734-6328-4192-BC5D-FB073C0EEE3B}" dt="2024-01-12T16:55:44.119" v="2572"/>
          <ac:graphicFrameMkLst>
            <pc:docMk/>
            <pc:sldMk cId="3854516051" sldId="460"/>
            <ac:graphicFrameMk id="10" creationId="{65145247-5D85-3ABD-E424-7D2F202F5C0F}"/>
          </ac:graphicFrameMkLst>
        </pc:graphicFrameChg>
      </pc:sldChg>
      <pc:sldChg chg="addSp delSp modSp del mod modNotesTx">
        <pc:chgData name="Marie D Wood" userId="aa2bd842-f192-4e1e-9a66-5fb13dd555b2" providerId="ADAL" clId="{F1AAA734-6328-4192-BC5D-FB073C0EEE3B}" dt="2024-01-12T17:00:38.082" v="2613" actId="47"/>
        <pc:sldMkLst>
          <pc:docMk/>
          <pc:sldMk cId="2206949119" sldId="461"/>
        </pc:sldMkLst>
        <pc:spChg chg="mod">
          <ac:chgData name="Marie D Wood" userId="aa2bd842-f192-4e1e-9a66-5fb13dd555b2" providerId="ADAL" clId="{F1AAA734-6328-4192-BC5D-FB073C0EEE3B}" dt="2024-01-12T16:45:04.289" v="2473"/>
          <ac:spMkLst>
            <pc:docMk/>
            <pc:sldMk cId="2206949119" sldId="461"/>
            <ac:spMk id="5" creationId="{B7278418-EB2A-8766-EC92-613B2ACBA277}"/>
          </ac:spMkLst>
        </pc:spChg>
        <pc:spChg chg="del mod">
          <ac:chgData name="Marie D Wood" userId="aa2bd842-f192-4e1e-9a66-5fb13dd555b2" providerId="ADAL" clId="{F1AAA734-6328-4192-BC5D-FB073C0EEE3B}" dt="2024-01-08T16:57:02.885" v="1297" actId="26606"/>
          <ac:spMkLst>
            <pc:docMk/>
            <pc:sldMk cId="2206949119" sldId="461"/>
            <ac:spMk id="7" creationId="{8103113D-3FA7-10C8-CFF6-CF0FA3CF28D4}"/>
          </ac:spMkLst>
        </pc:spChg>
        <pc:spChg chg="ord">
          <ac:chgData name="Marie D Wood" userId="aa2bd842-f192-4e1e-9a66-5fb13dd555b2" providerId="ADAL" clId="{F1AAA734-6328-4192-BC5D-FB073C0EEE3B}" dt="2024-01-08T16:57:02.885" v="1297" actId="26606"/>
          <ac:spMkLst>
            <pc:docMk/>
            <pc:sldMk cId="2206949119" sldId="461"/>
            <ac:spMk id="8" creationId="{090EFA5F-2C72-42AB-A069-51AFDC27C766}"/>
          </ac:spMkLst>
        </pc:spChg>
        <pc:graphicFrameChg chg="add mod modGraphic">
          <ac:chgData name="Marie D Wood" userId="aa2bd842-f192-4e1e-9a66-5fb13dd555b2" providerId="ADAL" clId="{F1AAA734-6328-4192-BC5D-FB073C0EEE3B}" dt="2024-01-12T17:00:03.290" v="2602"/>
          <ac:graphicFrameMkLst>
            <pc:docMk/>
            <pc:sldMk cId="2206949119" sldId="461"/>
            <ac:graphicFrameMk id="10" creationId="{AA33DFD5-4F96-2D85-EB94-1EA29E06454A}"/>
          </ac:graphicFrameMkLst>
        </pc:graphicFrameChg>
      </pc:sldChg>
      <pc:sldChg chg="addSp delSp modSp del mod setBg modNotesTx">
        <pc:chgData name="Marie D Wood" userId="aa2bd842-f192-4e1e-9a66-5fb13dd555b2" providerId="ADAL" clId="{F1AAA734-6328-4192-BC5D-FB073C0EEE3B}" dt="2024-01-12T17:00:35.615" v="2612" actId="47"/>
        <pc:sldMkLst>
          <pc:docMk/>
          <pc:sldMk cId="2630021174" sldId="462"/>
        </pc:sldMkLst>
        <pc:spChg chg="mod">
          <ac:chgData name="Marie D Wood" userId="aa2bd842-f192-4e1e-9a66-5fb13dd555b2" providerId="ADAL" clId="{F1AAA734-6328-4192-BC5D-FB073C0EEE3B}" dt="2024-01-12T16:45:34.081" v="2474"/>
          <ac:spMkLst>
            <pc:docMk/>
            <pc:sldMk cId="2630021174" sldId="462"/>
            <ac:spMk id="5" creationId="{B7278418-EB2A-8766-EC92-613B2ACBA277}"/>
          </ac:spMkLst>
        </pc:spChg>
        <pc:spChg chg="del mod">
          <ac:chgData name="Marie D Wood" userId="aa2bd842-f192-4e1e-9a66-5fb13dd555b2" providerId="ADAL" clId="{F1AAA734-6328-4192-BC5D-FB073C0EEE3B}" dt="2024-01-08T16:57:46.486" v="1299" actId="26606"/>
          <ac:spMkLst>
            <pc:docMk/>
            <pc:sldMk cId="2630021174" sldId="462"/>
            <ac:spMk id="7" creationId="{8103113D-3FA7-10C8-CFF6-CF0FA3CF28D4}"/>
          </ac:spMkLst>
        </pc:spChg>
        <pc:spChg chg="ord">
          <ac:chgData name="Marie D Wood" userId="aa2bd842-f192-4e1e-9a66-5fb13dd555b2" providerId="ADAL" clId="{F1AAA734-6328-4192-BC5D-FB073C0EEE3B}" dt="2024-01-08T16:57:46.486" v="1299" actId="26606"/>
          <ac:spMkLst>
            <pc:docMk/>
            <pc:sldMk cId="2630021174" sldId="462"/>
            <ac:spMk id="8" creationId="{090EFA5F-2C72-42AB-A069-51AFDC27C766}"/>
          </ac:spMkLst>
        </pc:spChg>
        <pc:graphicFrameChg chg="add mod">
          <ac:chgData name="Marie D Wood" userId="aa2bd842-f192-4e1e-9a66-5fb13dd555b2" providerId="ADAL" clId="{F1AAA734-6328-4192-BC5D-FB073C0EEE3B}" dt="2024-01-12T17:00:21.413" v="2608"/>
          <ac:graphicFrameMkLst>
            <pc:docMk/>
            <pc:sldMk cId="2630021174" sldId="462"/>
            <ac:graphicFrameMk id="10" creationId="{0A8C6372-BCE1-D7B2-AAB9-9E0044808152}"/>
          </ac:graphicFrameMkLst>
        </pc:graphicFrameChg>
      </pc:sldChg>
      <pc:sldChg chg="addSp modSp del mod modClrScheme chgLayout">
        <pc:chgData name="Marie D Wood" userId="aa2bd842-f192-4e1e-9a66-5fb13dd555b2" providerId="ADAL" clId="{F1AAA734-6328-4192-BC5D-FB073C0EEE3B}" dt="2024-01-08T17:08:49.584" v="1361" actId="47"/>
        <pc:sldMkLst>
          <pc:docMk/>
          <pc:sldMk cId="2731331214" sldId="463"/>
        </pc:sldMkLst>
        <pc:spChg chg="mod">
          <ac:chgData name="Marie D Wood" userId="aa2bd842-f192-4e1e-9a66-5fb13dd555b2" providerId="ADAL" clId="{F1AAA734-6328-4192-BC5D-FB073C0EEE3B}" dt="2024-01-08T17:00:16.111" v="1317" actId="26606"/>
          <ac:spMkLst>
            <pc:docMk/>
            <pc:sldMk cId="2731331214" sldId="463"/>
            <ac:spMk id="5" creationId="{B7278418-EB2A-8766-EC92-613B2ACBA277}"/>
          </ac:spMkLst>
        </pc:spChg>
        <pc:spChg chg="mod ord">
          <ac:chgData name="Marie D Wood" userId="aa2bd842-f192-4e1e-9a66-5fb13dd555b2" providerId="ADAL" clId="{F1AAA734-6328-4192-BC5D-FB073C0EEE3B}" dt="2024-01-08T17:03:30.848" v="1330" actId="14100"/>
          <ac:spMkLst>
            <pc:docMk/>
            <pc:sldMk cId="2731331214" sldId="463"/>
            <ac:spMk id="7" creationId="{8103113D-3FA7-10C8-CFF6-CF0FA3CF28D4}"/>
          </ac:spMkLst>
        </pc:spChg>
        <pc:spChg chg="ord">
          <ac:chgData name="Marie D Wood" userId="aa2bd842-f192-4e1e-9a66-5fb13dd555b2" providerId="ADAL" clId="{F1AAA734-6328-4192-BC5D-FB073C0EEE3B}" dt="2024-01-08T16:59:05.883" v="1311" actId="26606"/>
          <ac:spMkLst>
            <pc:docMk/>
            <pc:sldMk cId="2731331214" sldId="463"/>
            <ac:spMk id="8" creationId="{090EFA5F-2C72-42AB-A069-51AFDC27C766}"/>
          </ac:spMkLst>
        </pc:spChg>
        <pc:picChg chg="add mod ord">
          <ac:chgData name="Marie D Wood" userId="aa2bd842-f192-4e1e-9a66-5fb13dd555b2" providerId="ADAL" clId="{F1AAA734-6328-4192-BC5D-FB073C0EEE3B}" dt="2024-01-08T17:03:40.988" v="1332" actId="1076"/>
          <ac:picMkLst>
            <pc:docMk/>
            <pc:sldMk cId="2731331214" sldId="463"/>
            <ac:picMk id="2050" creationId="{D4C334E3-A9C8-7D61-7129-089EF2A292C7}"/>
          </ac:picMkLst>
        </pc:picChg>
      </pc:sldChg>
      <pc:sldChg chg="addSp delSp modSp mod modNotesTx">
        <pc:chgData name="Marie D Wood" userId="aa2bd842-f192-4e1e-9a66-5fb13dd555b2" providerId="ADAL" clId="{F1AAA734-6328-4192-BC5D-FB073C0EEE3B}" dt="2024-01-31T13:43:14.150" v="4260" actId="15"/>
        <pc:sldMkLst>
          <pc:docMk/>
          <pc:sldMk cId="1518948140" sldId="464"/>
        </pc:sldMkLst>
        <pc:spChg chg="add del mod">
          <ac:chgData name="Marie D Wood" userId="aa2bd842-f192-4e1e-9a66-5fb13dd555b2" providerId="ADAL" clId="{F1AAA734-6328-4192-BC5D-FB073C0EEE3B}" dt="2024-01-22T19:13:00.036" v="4143" actId="478"/>
          <ac:spMkLst>
            <pc:docMk/>
            <pc:sldMk cId="1518948140" sldId="464"/>
            <ac:spMk id="3" creationId="{66DF39ED-4A4A-A5F2-3C48-289A0111550E}"/>
          </ac:spMkLst>
        </pc:spChg>
        <pc:spChg chg="mod">
          <ac:chgData name="Marie D Wood" userId="aa2bd842-f192-4e1e-9a66-5fb13dd555b2" providerId="ADAL" clId="{F1AAA734-6328-4192-BC5D-FB073C0EEE3B}" dt="2024-01-12T16:44:50.707" v="2472" actId="20577"/>
          <ac:spMkLst>
            <pc:docMk/>
            <pc:sldMk cId="1518948140" sldId="464"/>
            <ac:spMk id="5" creationId="{B7278418-EB2A-8766-EC92-613B2ACBA277}"/>
          </ac:spMkLst>
        </pc:spChg>
        <pc:spChg chg="mod">
          <ac:chgData name="Marie D Wood" userId="aa2bd842-f192-4e1e-9a66-5fb13dd555b2" providerId="ADAL" clId="{F1AAA734-6328-4192-BC5D-FB073C0EEE3B}" dt="2024-01-16T21:17:54.947" v="3811" actId="1076"/>
          <ac:spMkLst>
            <pc:docMk/>
            <pc:sldMk cId="1518948140" sldId="464"/>
            <ac:spMk id="7" creationId="{8103113D-3FA7-10C8-CFF6-CF0FA3CF28D4}"/>
          </ac:spMkLst>
        </pc:spChg>
        <pc:picChg chg="add mod">
          <ac:chgData name="Marie D Wood" userId="aa2bd842-f192-4e1e-9a66-5fb13dd555b2" providerId="ADAL" clId="{F1AAA734-6328-4192-BC5D-FB073C0EEE3B}" dt="2024-01-22T19:13:07.887" v="4144" actId="14826"/>
          <ac:picMkLst>
            <pc:docMk/>
            <pc:sldMk cId="1518948140" sldId="464"/>
            <ac:picMk id="3074" creationId="{C96B56B3-8E6F-207E-9203-9D29E24DD8E2}"/>
          </ac:picMkLst>
        </pc:picChg>
      </pc:sldChg>
      <pc:sldChg chg="addSp delSp modSp mod modClrScheme chgLayout modNotesTx">
        <pc:chgData name="Marie D Wood" userId="aa2bd842-f192-4e1e-9a66-5fb13dd555b2" providerId="ADAL" clId="{F1AAA734-6328-4192-BC5D-FB073C0EEE3B}" dt="2024-01-31T13:43:54.082" v="4274" actId="15"/>
        <pc:sldMkLst>
          <pc:docMk/>
          <pc:sldMk cId="961372968" sldId="465"/>
        </pc:sldMkLst>
        <pc:spChg chg="add del mod">
          <ac:chgData name="Marie D Wood" userId="aa2bd842-f192-4e1e-9a66-5fb13dd555b2" providerId="ADAL" clId="{F1AAA734-6328-4192-BC5D-FB073C0EEE3B}" dt="2024-01-22T19:13:24.711" v="4146" actId="478"/>
          <ac:spMkLst>
            <pc:docMk/>
            <pc:sldMk cId="961372968" sldId="465"/>
            <ac:spMk id="4" creationId="{508F9B2F-DE83-2A7F-8A04-3D47162B81FA}"/>
          </ac:spMkLst>
        </pc:spChg>
        <pc:spChg chg="mod">
          <ac:chgData name="Marie D Wood" userId="aa2bd842-f192-4e1e-9a66-5fb13dd555b2" providerId="ADAL" clId="{F1AAA734-6328-4192-BC5D-FB073C0EEE3B}" dt="2024-01-16T21:35:37.850" v="3823" actId="1076"/>
          <ac:spMkLst>
            <pc:docMk/>
            <pc:sldMk cId="961372968" sldId="465"/>
            <ac:spMk id="5" creationId="{B7278418-EB2A-8766-EC92-613B2ACBA277}"/>
          </ac:spMkLst>
        </pc:spChg>
        <pc:spChg chg="mod">
          <ac:chgData name="Marie D Wood" userId="aa2bd842-f192-4e1e-9a66-5fb13dd555b2" providerId="ADAL" clId="{F1AAA734-6328-4192-BC5D-FB073C0EEE3B}" dt="2024-01-16T21:24:04.284" v="3813" actId="1076"/>
          <ac:spMkLst>
            <pc:docMk/>
            <pc:sldMk cId="961372968" sldId="465"/>
            <ac:spMk id="7" creationId="{8103113D-3FA7-10C8-CFF6-CF0FA3CF28D4}"/>
          </ac:spMkLst>
        </pc:spChg>
        <pc:spChg chg="ord">
          <ac:chgData name="Marie D Wood" userId="aa2bd842-f192-4e1e-9a66-5fb13dd555b2" providerId="ADAL" clId="{F1AAA734-6328-4192-BC5D-FB073C0EEE3B}" dt="2024-01-08T21:08:18.481" v="1629" actId="26606"/>
          <ac:spMkLst>
            <pc:docMk/>
            <pc:sldMk cId="961372968" sldId="465"/>
            <ac:spMk id="8" creationId="{090EFA5F-2C72-42AB-A069-51AFDC27C766}"/>
          </ac:spMkLst>
        </pc:spChg>
        <pc:spChg chg="add del mod">
          <ac:chgData name="Marie D Wood" userId="aa2bd842-f192-4e1e-9a66-5fb13dd555b2" providerId="ADAL" clId="{F1AAA734-6328-4192-BC5D-FB073C0EEE3B}" dt="2024-01-08T21:08:13.273" v="1628" actId="478"/>
          <ac:spMkLst>
            <pc:docMk/>
            <pc:sldMk cId="961372968" sldId="465"/>
            <ac:spMk id="13" creationId="{52CA77F8-F44D-EFCE-6A5F-50ECEF337220}"/>
          </ac:spMkLst>
        </pc:spChg>
        <pc:picChg chg="add mod">
          <ac:chgData name="Marie D Wood" userId="aa2bd842-f192-4e1e-9a66-5fb13dd555b2" providerId="ADAL" clId="{F1AAA734-6328-4192-BC5D-FB073C0EEE3B}" dt="2024-01-22T19:13:20.548" v="4145" actId="14826"/>
          <ac:picMkLst>
            <pc:docMk/>
            <pc:sldMk cId="961372968" sldId="465"/>
            <ac:picMk id="2" creationId="{00DD8CF0-C20A-62EF-37A7-658B9D4680AB}"/>
          </ac:picMkLst>
        </pc:picChg>
      </pc:sldChg>
      <pc:sldChg chg="modSp del mod">
        <pc:chgData name="Marie D Wood" userId="aa2bd842-f192-4e1e-9a66-5fb13dd555b2" providerId="ADAL" clId="{F1AAA734-6328-4192-BC5D-FB073C0EEE3B}" dt="2024-01-12T17:01:51.070" v="2625" actId="47"/>
        <pc:sldMkLst>
          <pc:docMk/>
          <pc:sldMk cId="2415150457" sldId="466"/>
        </pc:sldMkLst>
        <pc:spChg chg="mod">
          <ac:chgData name="Marie D Wood" userId="aa2bd842-f192-4e1e-9a66-5fb13dd555b2" providerId="ADAL" clId="{F1AAA734-6328-4192-BC5D-FB073C0EEE3B}" dt="2024-01-12T16:47:57.693" v="2528"/>
          <ac:spMkLst>
            <pc:docMk/>
            <pc:sldMk cId="2415150457" sldId="466"/>
            <ac:spMk id="5" creationId="{B7278418-EB2A-8766-EC92-613B2ACBA277}"/>
          </ac:spMkLst>
        </pc:spChg>
        <pc:spChg chg="mod">
          <ac:chgData name="Marie D Wood" userId="aa2bd842-f192-4e1e-9a66-5fb13dd555b2" providerId="ADAL" clId="{F1AAA734-6328-4192-BC5D-FB073C0EEE3B}" dt="2024-01-08T21:40:18.666" v="1845" actId="113"/>
          <ac:spMkLst>
            <pc:docMk/>
            <pc:sldMk cId="2415150457" sldId="466"/>
            <ac:spMk id="7" creationId="{8103113D-3FA7-10C8-CFF6-CF0FA3CF28D4}"/>
          </ac:spMkLst>
        </pc:spChg>
      </pc:sldChg>
      <pc:sldChg chg="addSp delSp modSp del mod">
        <pc:chgData name="Marie D Wood" userId="aa2bd842-f192-4e1e-9a66-5fb13dd555b2" providerId="ADAL" clId="{F1AAA734-6328-4192-BC5D-FB073C0EEE3B}" dt="2024-01-12T17:02:28.912" v="2639" actId="47"/>
        <pc:sldMkLst>
          <pc:docMk/>
          <pc:sldMk cId="1700314023" sldId="467"/>
        </pc:sldMkLst>
        <pc:spChg chg="add mod">
          <ac:chgData name="Marie D Wood" userId="aa2bd842-f192-4e1e-9a66-5fb13dd555b2" providerId="ADAL" clId="{F1AAA734-6328-4192-BC5D-FB073C0EEE3B}" dt="2024-01-10T13:32:35.843" v="1933" actId="1076"/>
          <ac:spMkLst>
            <pc:docMk/>
            <pc:sldMk cId="1700314023" sldId="467"/>
            <ac:spMk id="4" creationId="{022E64A1-703B-E141-05B1-FB4003B77CAA}"/>
          </ac:spMkLst>
        </pc:spChg>
        <pc:spChg chg="add del mod">
          <ac:chgData name="Marie D Wood" userId="aa2bd842-f192-4e1e-9a66-5fb13dd555b2" providerId="ADAL" clId="{F1AAA734-6328-4192-BC5D-FB073C0EEE3B}" dt="2024-01-08T21:30:53.987" v="1723" actId="21"/>
          <ac:spMkLst>
            <pc:docMk/>
            <pc:sldMk cId="1700314023" sldId="467"/>
            <ac:spMk id="4" creationId="{F9C3078B-EA62-E427-5F6C-C359F271AB84}"/>
          </ac:spMkLst>
        </pc:spChg>
        <pc:spChg chg="mod">
          <ac:chgData name="Marie D Wood" userId="aa2bd842-f192-4e1e-9a66-5fb13dd555b2" providerId="ADAL" clId="{F1AAA734-6328-4192-BC5D-FB073C0EEE3B}" dt="2024-01-12T16:48:07.182" v="2532"/>
          <ac:spMkLst>
            <pc:docMk/>
            <pc:sldMk cId="1700314023" sldId="467"/>
            <ac:spMk id="5" creationId="{B7278418-EB2A-8766-EC92-613B2ACBA277}"/>
          </ac:spMkLst>
        </pc:spChg>
        <pc:spChg chg="mod">
          <ac:chgData name="Marie D Wood" userId="aa2bd842-f192-4e1e-9a66-5fb13dd555b2" providerId="ADAL" clId="{F1AAA734-6328-4192-BC5D-FB073C0EEE3B}" dt="2024-01-08T21:30:17.245" v="1718" actId="207"/>
          <ac:spMkLst>
            <pc:docMk/>
            <pc:sldMk cId="1700314023" sldId="467"/>
            <ac:spMk id="7" creationId="{8103113D-3FA7-10C8-CFF6-CF0FA3CF28D4}"/>
          </ac:spMkLst>
        </pc:spChg>
        <pc:picChg chg="add del mod">
          <ac:chgData name="Marie D Wood" userId="aa2bd842-f192-4e1e-9a66-5fb13dd555b2" providerId="ADAL" clId="{F1AAA734-6328-4192-BC5D-FB073C0EEE3B}" dt="2024-01-08T21:20:42.448" v="1681" actId="478"/>
          <ac:picMkLst>
            <pc:docMk/>
            <pc:sldMk cId="1700314023" sldId="467"/>
            <ac:picMk id="2" creationId="{AE78143D-4A11-B616-F2D8-22BE9A2EEE7B}"/>
          </ac:picMkLst>
        </pc:picChg>
        <pc:picChg chg="add mod modCrop">
          <ac:chgData name="Marie D Wood" userId="aa2bd842-f192-4e1e-9a66-5fb13dd555b2" providerId="ADAL" clId="{F1AAA734-6328-4192-BC5D-FB073C0EEE3B}" dt="2024-01-10T13:58:42.299" v="1978" actId="1076"/>
          <ac:picMkLst>
            <pc:docMk/>
            <pc:sldMk cId="1700314023" sldId="467"/>
            <ac:picMk id="3" creationId="{BF2E4DF6-D427-B214-FDD0-35AF7DDC81F1}"/>
          </ac:picMkLst>
        </pc:picChg>
      </pc:sldChg>
      <pc:sldChg chg="modSp mod modNotesTx">
        <pc:chgData name="Marie D Wood" userId="aa2bd842-f192-4e1e-9a66-5fb13dd555b2" providerId="ADAL" clId="{F1AAA734-6328-4192-BC5D-FB073C0EEE3B}" dt="2024-02-05T22:37:00.680" v="6383" actId="14"/>
        <pc:sldMkLst>
          <pc:docMk/>
          <pc:sldMk cId="3834798966" sldId="468"/>
        </pc:sldMkLst>
        <pc:spChg chg="mod">
          <ac:chgData name="Marie D Wood" userId="aa2bd842-f192-4e1e-9a66-5fb13dd555b2" providerId="ADAL" clId="{F1AAA734-6328-4192-BC5D-FB073C0EEE3B}" dt="2024-01-12T17:09:47.466" v="2737" actId="20577"/>
          <ac:spMkLst>
            <pc:docMk/>
            <pc:sldMk cId="3834798966" sldId="468"/>
            <ac:spMk id="5" creationId="{B7278418-EB2A-8766-EC92-613B2ACBA277}"/>
          </ac:spMkLst>
        </pc:spChg>
        <pc:spChg chg="mod">
          <ac:chgData name="Marie D Wood" userId="aa2bd842-f192-4e1e-9a66-5fb13dd555b2" providerId="ADAL" clId="{F1AAA734-6328-4192-BC5D-FB073C0EEE3B}" dt="2024-02-05T22:37:00.680" v="6383" actId="14"/>
          <ac:spMkLst>
            <pc:docMk/>
            <pc:sldMk cId="3834798966" sldId="468"/>
            <ac:spMk id="7" creationId="{8103113D-3FA7-10C8-CFF6-CF0FA3CF28D4}"/>
          </ac:spMkLst>
        </pc:spChg>
      </pc:sldChg>
      <pc:sldChg chg="addSp delSp modSp del mod modClrScheme chgLayout">
        <pc:chgData name="Marie D Wood" userId="aa2bd842-f192-4e1e-9a66-5fb13dd555b2" providerId="ADAL" clId="{F1AAA734-6328-4192-BC5D-FB073C0EEE3B}" dt="2024-01-16T14:44:05.758" v="3006" actId="47"/>
        <pc:sldMkLst>
          <pc:docMk/>
          <pc:sldMk cId="4133431945" sldId="469"/>
        </pc:sldMkLst>
        <pc:spChg chg="mod">
          <ac:chgData name="Marie D Wood" userId="aa2bd842-f192-4e1e-9a66-5fb13dd555b2" providerId="ADAL" clId="{F1AAA734-6328-4192-BC5D-FB073C0EEE3B}" dt="2024-01-12T17:10:19.660" v="2741" actId="1076"/>
          <ac:spMkLst>
            <pc:docMk/>
            <pc:sldMk cId="4133431945" sldId="469"/>
            <ac:spMk id="5" creationId="{B7278418-EB2A-8766-EC92-613B2ACBA277}"/>
          </ac:spMkLst>
        </pc:spChg>
        <pc:spChg chg="add mod">
          <ac:chgData name="Marie D Wood" userId="aa2bd842-f192-4e1e-9a66-5fb13dd555b2" providerId="ADAL" clId="{F1AAA734-6328-4192-BC5D-FB073C0EEE3B}" dt="2024-01-16T14:41:57.451" v="3005"/>
          <ac:spMkLst>
            <pc:docMk/>
            <pc:sldMk cId="4133431945" sldId="469"/>
            <ac:spMk id="6" creationId="{C63124BF-88C4-98D9-BBDF-51B65F5A98AA}"/>
          </ac:spMkLst>
        </pc:spChg>
        <pc:spChg chg="add del mod">
          <ac:chgData name="Marie D Wood" userId="aa2bd842-f192-4e1e-9a66-5fb13dd555b2" providerId="ADAL" clId="{F1AAA734-6328-4192-BC5D-FB073C0EEE3B}" dt="2024-01-08T20:39:27.188" v="1421" actId="26606"/>
          <ac:spMkLst>
            <pc:docMk/>
            <pc:sldMk cId="4133431945" sldId="469"/>
            <ac:spMk id="7" creationId="{8103113D-3FA7-10C8-CFF6-CF0FA3CF28D4}"/>
          </ac:spMkLst>
        </pc:spChg>
        <pc:spChg chg="del ord">
          <ac:chgData name="Marie D Wood" userId="aa2bd842-f192-4e1e-9a66-5fb13dd555b2" providerId="ADAL" clId="{F1AAA734-6328-4192-BC5D-FB073C0EEE3B}" dt="2024-01-12T17:12:06.479" v="2749" actId="478"/>
          <ac:spMkLst>
            <pc:docMk/>
            <pc:sldMk cId="4133431945" sldId="469"/>
            <ac:spMk id="8" creationId="{090EFA5F-2C72-42AB-A069-51AFDC27C766}"/>
          </ac:spMkLst>
        </pc:spChg>
        <pc:spChg chg="add del mod">
          <ac:chgData name="Marie D Wood" userId="aa2bd842-f192-4e1e-9a66-5fb13dd555b2" providerId="ADAL" clId="{F1AAA734-6328-4192-BC5D-FB073C0EEE3B}" dt="2024-01-08T20:39:27.160" v="1420" actId="26606"/>
          <ac:spMkLst>
            <pc:docMk/>
            <pc:sldMk cId="4133431945" sldId="469"/>
            <ac:spMk id="14" creationId="{1914F0EF-E31D-3538-D542-E1D0C4B374BC}"/>
          </ac:spMkLst>
        </pc:spChg>
        <pc:spChg chg="add del mod">
          <ac:chgData name="Marie D Wood" userId="aa2bd842-f192-4e1e-9a66-5fb13dd555b2" providerId="ADAL" clId="{F1AAA734-6328-4192-BC5D-FB073C0EEE3B}" dt="2024-01-08T20:39:36.739" v="1422" actId="478"/>
          <ac:spMkLst>
            <pc:docMk/>
            <pc:sldMk cId="4133431945" sldId="469"/>
            <ac:spMk id="16" creationId="{028FF539-B2F5-A4E0-C2EB-A419585EE8C1}"/>
          </ac:spMkLst>
        </pc:spChg>
        <pc:graphicFrameChg chg="add del">
          <ac:chgData name="Marie D Wood" userId="aa2bd842-f192-4e1e-9a66-5fb13dd555b2" providerId="ADAL" clId="{F1AAA734-6328-4192-BC5D-FB073C0EEE3B}" dt="2024-01-08T20:39:12.706" v="1418" actId="26606"/>
          <ac:graphicFrameMkLst>
            <pc:docMk/>
            <pc:sldMk cId="4133431945" sldId="469"/>
            <ac:graphicFrameMk id="10" creationId="{0BB746ED-A5DA-74FA-5AC9-F0DFAD1FADEB}"/>
          </ac:graphicFrameMkLst>
        </pc:graphicFrameChg>
        <pc:graphicFrameChg chg="add del mod">
          <ac:chgData name="Marie D Wood" userId="aa2bd842-f192-4e1e-9a66-5fb13dd555b2" providerId="ADAL" clId="{F1AAA734-6328-4192-BC5D-FB073C0EEE3B}" dt="2024-01-08T20:39:27.160" v="1420" actId="26606"/>
          <ac:graphicFrameMkLst>
            <pc:docMk/>
            <pc:sldMk cId="4133431945" sldId="469"/>
            <ac:graphicFrameMk id="12" creationId="{4D83AF28-0E3B-65D3-B74F-D75763628A67}"/>
          </ac:graphicFrameMkLst>
        </pc:graphicFrameChg>
        <pc:graphicFrameChg chg="add del mod modGraphic">
          <ac:chgData name="Marie D Wood" userId="aa2bd842-f192-4e1e-9a66-5fb13dd555b2" providerId="ADAL" clId="{F1AAA734-6328-4192-BC5D-FB073C0EEE3B}" dt="2024-01-12T17:11:51.583" v="2745" actId="478"/>
          <ac:graphicFrameMkLst>
            <pc:docMk/>
            <pc:sldMk cId="4133431945" sldId="469"/>
            <ac:graphicFrameMk id="17" creationId="{171B982B-3ED2-FD12-DFF2-88BA49A9B9EC}"/>
          </ac:graphicFrameMkLst>
        </pc:graphicFrameChg>
        <pc:picChg chg="add del mod">
          <ac:chgData name="Marie D Wood" userId="aa2bd842-f192-4e1e-9a66-5fb13dd555b2" providerId="ADAL" clId="{F1AAA734-6328-4192-BC5D-FB073C0EEE3B}" dt="2024-01-12T17:12:06.479" v="2749" actId="478"/>
          <ac:picMkLst>
            <pc:docMk/>
            <pc:sldMk cId="4133431945" sldId="469"/>
            <ac:picMk id="3" creationId="{970DFA9D-E571-0B6F-1D39-DF81C18FEC8E}"/>
          </ac:picMkLst>
        </pc:picChg>
        <pc:picChg chg="add del mod">
          <ac:chgData name="Marie D Wood" userId="aa2bd842-f192-4e1e-9a66-5fb13dd555b2" providerId="ADAL" clId="{F1AAA734-6328-4192-BC5D-FB073C0EEE3B}" dt="2024-01-12T17:12:06.479" v="2749" actId="478"/>
          <ac:picMkLst>
            <pc:docMk/>
            <pc:sldMk cId="4133431945" sldId="469"/>
            <ac:picMk id="4" creationId="{AEC74E89-98DF-D77C-D21D-312A21E9A6F8}"/>
          </ac:picMkLst>
        </pc:picChg>
      </pc:sldChg>
      <pc:sldChg chg="addSp delSp modSp mod modNotesTx">
        <pc:chgData name="Marie D Wood" userId="aa2bd842-f192-4e1e-9a66-5fb13dd555b2" providerId="ADAL" clId="{F1AAA734-6328-4192-BC5D-FB073C0EEE3B}" dt="2024-01-31T17:18:51.385" v="6083" actId="404"/>
        <pc:sldMkLst>
          <pc:docMk/>
          <pc:sldMk cId="3554629657" sldId="471"/>
        </pc:sldMkLst>
        <pc:spChg chg="add del">
          <ac:chgData name="Marie D Wood" userId="aa2bd842-f192-4e1e-9a66-5fb13dd555b2" providerId="ADAL" clId="{F1AAA734-6328-4192-BC5D-FB073C0EEE3B}" dt="2024-01-22T19:15:06.214" v="4165" actId="22"/>
          <ac:spMkLst>
            <pc:docMk/>
            <pc:sldMk cId="3554629657" sldId="471"/>
            <ac:spMk id="3" creationId="{EB2D057A-5B1D-ACAE-4A76-AB7A6B7CA869}"/>
          </ac:spMkLst>
        </pc:spChg>
        <pc:spChg chg="mod">
          <ac:chgData name="Marie D Wood" userId="aa2bd842-f192-4e1e-9a66-5fb13dd555b2" providerId="ADAL" clId="{F1AAA734-6328-4192-BC5D-FB073C0EEE3B}" dt="2024-01-17T13:04:46.045" v="3940" actId="207"/>
          <ac:spMkLst>
            <pc:docMk/>
            <pc:sldMk cId="3554629657" sldId="471"/>
            <ac:spMk id="5" creationId="{B7278418-EB2A-8766-EC92-613B2ACBA277}"/>
          </ac:spMkLst>
        </pc:spChg>
        <pc:spChg chg="mod">
          <ac:chgData name="Marie D Wood" userId="aa2bd842-f192-4e1e-9a66-5fb13dd555b2" providerId="ADAL" clId="{F1AAA734-6328-4192-BC5D-FB073C0EEE3B}" dt="2024-01-31T17:18:51.385" v="6083" actId="404"/>
          <ac:spMkLst>
            <pc:docMk/>
            <pc:sldMk cId="3554629657" sldId="471"/>
            <ac:spMk id="7" creationId="{8103113D-3FA7-10C8-CFF6-CF0FA3CF28D4}"/>
          </ac:spMkLst>
        </pc:spChg>
      </pc:sldChg>
      <pc:sldChg chg="modSp mod modNotesTx">
        <pc:chgData name="Marie D Wood" userId="aa2bd842-f192-4e1e-9a66-5fb13dd555b2" providerId="ADAL" clId="{F1AAA734-6328-4192-BC5D-FB073C0EEE3B}" dt="2024-01-31T17:45:01.916" v="6190" actId="15"/>
        <pc:sldMkLst>
          <pc:docMk/>
          <pc:sldMk cId="3503097639" sldId="472"/>
        </pc:sldMkLst>
        <pc:spChg chg="mod">
          <ac:chgData name="Marie D Wood" userId="aa2bd842-f192-4e1e-9a66-5fb13dd555b2" providerId="ADAL" clId="{F1AAA734-6328-4192-BC5D-FB073C0EEE3B}" dt="2024-01-16T21:38:07.364" v="3824" actId="20577"/>
          <ac:spMkLst>
            <pc:docMk/>
            <pc:sldMk cId="3503097639" sldId="472"/>
            <ac:spMk id="5" creationId="{B7278418-EB2A-8766-EC92-613B2ACBA277}"/>
          </ac:spMkLst>
        </pc:spChg>
        <pc:spChg chg="mod">
          <ac:chgData name="Marie D Wood" userId="aa2bd842-f192-4e1e-9a66-5fb13dd555b2" providerId="ADAL" clId="{F1AAA734-6328-4192-BC5D-FB073C0EEE3B}" dt="2024-01-31T17:18:13.607" v="6081" actId="14100"/>
          <ac:spMkLst>
            <pc:docMk/>
            <pc:sldMk cId="3503097639" sldId="472"/>
            <ac:spMk id="7" creationId="{8103113D-3FA7-10C8-CFF6-CF0FA3CF28D4}"/>
          </ac:spMkLst>
        </pc:spChg>
      </pc:sldChg>
      <pc:sldChg chg="addSp delSp modSp mod modNotesTx">
        <pc:chgData name="Marie D Wood" userId="aa2bd842-f192-4e1e-9a66-5fb13dd555b2" providerId="ADAL" clId="{F1AAA734-6328-4192-BC5D-FB073C0EEE3B}" dt="2024-01-31T15:48:52.061" v="6066" actId="948"/>
        <pc:sldMkLst>
          <pc:docMk/>
          <pc:sldMk cId="1722281860" sldId="474"/>
        </pc:sldMkLst>
        <pc:spChg chg="mod">
          <ac:chgData name="Marie D Wood" userId="aa2bd842-f192-4e1e-9a66-5fb13dd555b2" providerId="ADAL" clId="{F1AAA734-6328-4192-BC5D-FB073C0EEE3B}" dt="2024-01-16T21:39:02.246" v="3830" actId="404"/>
          <ac:spMkLst>
            <pc:docMk/>
            <pc:sldMk cId="1722281860" sldId="474"/>
            <ac:spMk id="5" creationId="{B7278418-EB2A-8766-EC92-613B2ACBA277}"/>
          </ac:spMkLst>
        </pc:spChg>
        <pc:spChg chg="mod">
          <ac:chgData name="Marie D Wood" userId="aa2bd842-f192-4e1e-9a66-5fb13dd555b2" providerId="ADAL" clId="{F1AAA734-6328-4192-BC5D-FB073C0EEE3B}" dt="2024-01-31T15:48:52.061" v="6066" actId="948"/>
          <ac:spMkLst>
            <pc:docMk/>
            <pc:sldMk cId="1722281860" sldId="474"/>
            <ac:spMk id="7" creationId="{8103113D-3FA7-10C8-CFF6-CF0FA3CF28D4}"/>
          </ac:spMkLst>
        </pc:spChg>
        <pc:picChg chg="add del mod">
          <ac:chgData name="Marie D Wood" userId="aa2bd842-f192-4e1e-9a66-5fb13dd555b2" providerId="ADAL" clId="{F1AAA734-6328-4192-BC5D-FB073C0EEE3B}" dt="2024-01-17T13:14:57.322" v="3986" actId="478"/>
          <ac:picMkLst>
            <pc:docMk/>
            <pc:sldMk cId="1722281860" sldId="474"/>
            <ac:picMk id="1026" creationId="{74267756-EB48-D925-7097-D429B8E686D2}"/>
          </ac:picMkLst>
        </pc:picChg>
      </pc:sldChg>
      <pc:sldChg chg="addSp delSp modSp mod modClrScheme chgLayout modNotesTx">
        <pc:chgData name="Marie D Wood" userId="aa2bd842-f192-4e1e-9a66-5fb13dd555b2" providerId="ADAL" clId="{F1AAA734-6328-4192-BC5D-FB073C0EEE3B}" dt="2024-01-31T17:42:51.461" v="6181" actId="1076"/>
        <pc:sldMkLst>
          <pc:docMk/>
          <pc:sldMk cId="872265074" sldId="475"/>
        </pc:sldMkLst>
        <pc:spChg chg="add del">
          <ac:chgData name="Marie D Wood" userId="aa2bd842-f192-4e1e-9a66-5fb13dd555b2" providerId="ADAL" clId="{F1AAA734-6328-4192-BC5D-FB073C0EEE3B}" dt="2024-01-10T14:05:31.854" v="1997"/>
          <ac:spMkLst>
            <pc:docMk/>
            <pc:sldMk cId="872265074" sldId="475"/>
            <ac:spMk id="2" creationId="{E531C0B3-C5CE-CADB-50AB-930EB5A2707C}"/>
          </ac:spMkLst>
        </pc:spChg>
        <pc:spChg chg="add del mod">
          <ac:chgData name="Marie D Wood" userId="aa2bd842-f192-4e1e-9a66-5fb13dd555b2" providerId="ADAL" clId="{F1AAA734-6328-4192-BC5D-FB073C0EEE3B}" dt="2024-01-16T20:19:56.895" v="3213" actId="478"/>
          <ac:spMkLst>
            <pc:docMk/>
            <pc:sldMk cId="872265074" sldId="475"/>
            <ac:spMk id="3" creationId="{78B97F22-410A-D094-9F6D-429E79DCC09B}"/>
          </ac:spMkLst>
        </pc:spChg>
        <pc:spChg chg="mod">
          <ac:chgData name="Marie D Wood" userId="aa2bd842-f192-4e1e-9a66-5fb13dd555b2" providerId="ADAL" clId="{F1AAA734-6328-4192-BC5D-FB073C0EEE3B}" dt="2024-01-16T21:40:43.330" v="3832" actId="313"/>
          <ac:spMkLst>
            <pc:docMk/>
            <pc:sldMk cId="872265074" sldId="475"/>
            <ac:spMk id="5" creationId="{B7278418-EB2A-8766-EC92-613B2ACBA277}"/>
          </ac:spMkLst>
        </pc:spChg>
        <pc:spChg chg="mod ord">
          <ac:chgData name="Marie D Wood" userId="aa2bd842-f192-4e1e-9a66-5fb13dd555b2" providerId="ADAL" clId="{F1AAA734-6328-4192-BC5D-FB073C0EEE3B}" dt="2024-01-31T17:42:51.461" v="6181" actId="1076"/>
          <ac:spMkLst>
            <pc:docMk/>
            <pc:sldMk cId="872265074" sldId="475"/>
            <ac:spMk id="7" creationId="{8103113D-3FA7-10C8-CFF6-CF0FA3CF28D4}"/>
          </ac:spMkLst>
        </pc:spChg>
        <pc:spChg chg="ord">
          <ac:chgData name="Marie D Wood" userId="aa2bd842-f192-4e1e-9a66-5fb13dd555b2" providerId="ADAL" clId="{F1AAA734-6328-4192-BC5D-FB073C0EEE3B}" dt="2024-01-10T14:10:51.679" v="2015" actId="26606"/>
          <ac:spMkLst>
            <pc:docMk/>
            <pc:sldMk cId="872265074" sldId="475"/>
            <ac:spMk id="8" creationId="{090EFA5F-2C72-42AB-A069-51AFDC27C766}"/>
          </ac:spMkLst>
        </pc:spChg>
        <pc:spChg chg="add del mod">
          <ac:chgData name="Marie D Wood" userId="aa2bd842-f192-4e1e-9a66-5fb13dd555b2" providerId="ADAL" clId="{F1AAA734-6328-4192-BC5D-FB073C0EEE3B}" dt="2024-01-10T16:03:12.846" v="2096" actId="478"/>
          <ac:spMkLst>
            <pc:docMk/>
            <pc:sldMk cId="872265074" sldId="475"/>
            <ac:spMk id="10" creationId="{152C3A97-A026-33C8-880D-C9ACD3320FFF}"/>
          </ac:spMkLst>
        </pc:spChg>
        <pc:spChg chg="add mod">
          <ac:chgData name="Marie D Wood" userId="aa2bd842-f192-4e1e-9a66-5fb13dd555b2" providerId="ADAL" clId="{F1AAA734-6328-4192-BC5D-FB073C0EEE3B}" dt="2024-01-31T15:44:27.163" v="6039" actId="1076"/>
          <ac:spMkLst>
            <pc:docMk/>
            <pc:sldMk cId="872265074" sldId="475"/>
            <ac:spMk id="12" creationId="{C34AD47B-2CF0-FC35-063A-94DBF605F1E9}"/>
          </ac:spMkLst>
        </pc:spChg>
        <pc:spChg chg="add mod">
          <ac:chgData name="Marie D Wood" userId="aa2bd842-f192-4e1e-9a66-5fb13dd555b2" providerId="ADAL" clId="{F1AAA734-6328-4192-BC5D-FB073C0EEE3B}" dt="2024-01-10T16:03:49.789" v="2113" actId="14100"/>
          <ac:spMkLst>
            <pc:docMk/>
            <pc:sldMk cId="872265074" sldId="475"/>
            <ac:spMk id="13" creationId="{653DF28C-A797-D901-CE5D-9522C15D6483}"/>
          </ac:spMkLst>
        </pc:spChg>
        <pc:picChg chg="add del mod">
          <ac:chgData name="Marie D Wood" userId="aa2bd842-f192-4e1e-9a66-5fb13dd555b2" providerId="ADAL" clId="{F1AAA734-6328-4192-BC5D-FB073C0EEE3B}" dt="2024-01-10T14:10:54.152" v="2016" actId="478"/>
          <ac:picMkLst>
            <pc:docMk/>
            <pc:sldMk cId="872265074" sldId="475"/>
            <ac:picMk id="4" creationId="{9888AAAC-F16F-82BA-72EB-9137B8B5C26F}"/>
          </ac:picMkLst>
        </pc:picChg>
        <pc:picChg chg="add mod">
          <ac:chgData name="Marie D Wood" userId="aa2bd842-f192-4e1e-9a66-5fb13dd555b2" providerId="ADAL" clId="{F1AAA734-6328-4192-BC5D-FB073C0EEE3B}" dt="2024-01-12T17:23:51.670" v="2870" actId="1076"/>
          <ac:picMkLst>
            <pc:docMk/>
            <pc:sldMk cId="872265074" sldId="475"/>
            <ac:picMk id="6" creationId="{CE5F2E08-3636-A16B-EEC5-9E05EE50968F}"/>
          </ac:picMkLst>
        </pc:picChg>
      </pc:sldChg>
      <pc:sldChg chg="addSp delSp modSp mod modNotesTx">
        <pc:chgData name="Marie D Wood" userId="aa2bd842-f192-4e1e-9a66-5fb13dd555b2" providerId="ADAL" clId="{F1AAA734-6328-4192-BC5D-FB073C0EEE3B}" dt="2024-01-31T17:43:19.385" v="6185" actId="1076"/>
        <pc:sldMkLst>
          <pc:docMk/>
          <pc:sldMk cId="3071489712" sldId="477"/>
        </pc:sldMkLst>
        <pc:spChg chg="add del mod">
          <ac:chgData name="Marie D Wood" userId="aa2bd842-f192-4e1e-9a66-5fb13dd555b2" providerId="ADAL" clId="{F1AAA734-6328-4192-BC5D-FB073C0EEE3B}" dt="2024-01-31T15:44:35.332" v="6040" actId="478"/>
          <ac:spMkLst>
            <pc:docMk/>
            <pc:sldMk cId="3071489712" sldId="477"/>
            <ac:spMk id="2" creationId="{94A37AEF-ACDD-1900-EC07-7F75D6A89E7D}"/>
          </ac:spMkLst>
        </pc:spChg>
        <pc:spChg chg="mod">
          <ac:chgData name="Marie D Wood" userId="aa2bd842-f192-4e1e-9a66-5fb13dd555b2" providerId="ADAL" clId="{F1AAA734-6328-4192-BC5D-FB073C0EEE3B}" dt="2024-01-12T17:26:47.377" v="2892" actId="108"/>
          <ac:spMkLst>
            <pc:docMk/>
            <pc:sldMk cId="3071489712" sldId="477"/>
            <ac:spMk id="5" creationId="{B7278418-EB2A-8766-EC92-613B2ACBA277}"/>
          </ac:spMkLst>
        </pc:spChg>
        <pc:spChg chg="mod">
          <ac:chgData name="Marie D Wood" userId="aa2bd842-f192-4e1e-9a66-5fb13dd555b2" providerId="ADAL" clId="{F1AAA734-6328-4192-BC5D-FB073C0EEE3B}" dt="2024-01-31T17:43:19.385" v="6185" actId="1076"/>
          <ac:spMkLst>
            <pc:docMk/>
            <pc:sldMk cId="3071489712" sldId="477"/>
            <ac:spMk id="7" creationId="{8103113D-3FA7-10C8-CFF6-CF0FA3CF28D4}"/>
          </ac:spMkLst>
        </pc:spChg>
      </pc:sldChg>
      <pc:sldChg chg="modSp mod modNotesTx">
        <pc:chgData name="Marie D Wood" userId="aa2bd842-f192-4e1e-9a66-5fb13dd555b2" providerId="ADAL" clId="{F1AAA734-6328-4192-BC5D-FB073C0EEE3B}" dt="2024-01-31T17:43:41.643" v="6187" actId="20577"/>
        <pc:sldMkLst>
          <pc:docMk/>
          <pc:sldMk cId="3281205505" sldId="478"/>
        </pc:sldMkLst>
        <pc:spChg chg="mod">
          <ac:chgData name="Marie D Wood" userId="aa2bd842-f192-4e1e-9a66-5fb13dd555b2" providerId="ADAL" clId="{F1AAA734-6328-4192-BC5D-FB073C0EEE3B}" dt="2024-01-17T13:04:58.790" v="3946" actId="20577"/>
          <ac:spMkLst>
            <pc:docMk/>
            <pc:sldMk cId="3281205505" sldId="478"/>
            <ac:spMk id="5" creationId="{B7278418-EB2A-8766-EC92-613B2ACBA277}"/>
          </ac:spMkLst>
        </pc:spChg>
        <pc:spChg chg="mod">
          <ac:chgData name="Marie D Wood" userId="aa2bd842-f192-4e1e-9a66-5fb13dd555b2" providerId="ADAL" clId="{F1AAA734-6328-4192-BC5D-FB073C0EEE3B}" dt="2024-01-31T17:43:41.643" v="6187" actId="20577"/>
          <ac:spMkLst>
            <pc:docMk/>
            <pc:sldMk cId="3281205505" sldId="478"/>
            <ac:spMk id="7" creationId="{8103113D-3FA7-10C8-CFF6-CF0FA3CF28D4}"/>
          </ac:spMkLst>
        </pc:spChg>
      </pc:sldChg>
      <pc:sldChg chg="addSp delSp modSp mod modClrScheme chgLayout modNotesTx">
        <pc:chgData name="Marie D Wood" userId="aa2bd842-f192-4e1e-9a66-5fb13dd555b2" providerId="ADAL" clId="{F1AAA734-6328-4192-BC5D-FB073C0EEE3B}" dt="2024-01-31T17:40:50.509" v="6173" actId="5793"/>
        <pc:sldMkLst>
          <pc:docMk/>
          <pc:sldMk cId="3139965993" sldId="479"/>
        </pc:sldMkLst>
        <pc:spChg chg="add del mod">
          <ac:chgData name="Marie D Wood" userId="aa2bd842-f192-4e1e-9a66-5fb13dd555b2" providerId="ADAL" clId="{F1AAA734-6328-4192-BC5D-FB073C0EEE3B}" dt="2024-01-22T19:13:58.435" v="4148" actId="478"/>
          <ac:spMkLst>
            <pc:docMk/>
            <pc:sldMk cId="3139965993" sldId="479"/>
            <ac:spMk id="3" creationId="{E1349231-4322-CA24-0709-2CF3D27BAF9D}"/>
          </ac:spMkLst>
        </pc:spChg>
        <pc:spChg chg="mod">
          <ac:chgData name="Marie D Wood" userId="aa2bd842-f192-4e1e-9a66-5fb13dd555b2" providerId="ADAL" clId="{F1AAA734-6328-4192-BC5D-FB073C0EEE3B}" dt="2024-01-16T21:41:06.116" v="3833" actId="1076"/>
          <ac:spMkLst>
            <pc:docMk/>
            <pc:sldMk cId="3139965993" sldId="479"/>
            <ac:spMk id="5" creationId="{B7278418-EB2A-8766-EC92-613B2ACBA277}"/>
          </ac:spMkLst>
        </pc:spChg>
        <pc:spChg chg="mod ord">
          <ac:chgData name="Marie D Wood" userId="aa2bd842-f192-4e1e-9a66-5fb13dd555b2" providerId="ADAL" clId="{F1AAA734-6328-4192-BC5D-FB073C0EEE3B}" dt="2024-01-31T17:40:50.509" v="6173" actId="5793"/>
          <ac:spMkLst>
            <pc:docMk/>
            <pc:sldMk cId="3139965993" sldId="479"/>
            <ac:spMk id="7" creationId="{8103113D-3FA7-10C8-CFF6-CF0FA3CF28D4}"/>
          </ac:spMkLst>
        </pc:spChg>
        <pc:spChg chg="ord">
          <ac:chgData name="Marie D Wood" userId="aa2bd842-f192-4e1e-9a66-5fb13dd555b2" providerId="ADAL" clId="{F1AAA734-6328-4192-BC5D-FB073C0EEE3B}" dt="2024-01-10T15:58:14.708" v="2058" actId="26606"/>
          <ac:spMkLst>
            <pc:docMk/>
            <pc:sldMk cId="3139965993" sldId="479"/>
            <ac:spMk id="8" creationId="{090EFA5F-2C72-42AB-A069-51AFDC27C766}"/>
          </ac:spMkLst>
        </pc:spChg>
        <pc:picChg chg="add del mod">
          <ac:chgData name="Marie D Wood" userId="aa2bd842-f192-4e1e-9a66-5fb13dd555b2" providerId="ADAL" clId="{F1AAA734-6328-4192-BC5D-FB073C0EEE3B}" dt="2024-01-10T14:16:50.658" v="2043"/>
          <ac:picMkLst>
            <pc:docMk/>
            <pc:sldMk cId="3139965993" sldId="479"/>
            <ac:picMk id="3074" creationId="{8DDF4338-8C5C-1B7D-420E-428FEC44CF69}"/>
          </ac:picMkLst>
        </pc:picChg>
        <pc:picChg chg="add mod">
          <ac:chgData name="Marie D Wood" userId="aa2bd842-f192-4e1e-9a66-5fb13dd555b2" providerId="ADAL" clId="{F1AAA734-6328-4192-BC5D-FB073C0EEE3B}" dt="2024-01-31T17:23:36.551" v="6118" actId="1076"/>
          <ac:picMkLst>
            <pc:docMk/>
            <pc:sldMk cId="3139965993" sldId="479"/>
            <ac:picMk id="3076" creationId="{9E2EC3F4-8956-35FA-1F2E-B2E1E6609CF5}"/>
          </ac:picMkLst>
        </pc:picChg>
      </pc:sldChg>
      <pc:sldChg chg="modSp mod modNotesTx">
        <pc:chgData name="Marie D Wood" userId="aa2bd842-f192-4e1e-9a66-5fb13dd555b2" providerId="ADAL" clId="{F1AAA734-6328-4192-BC5D-FB073C0EEE3B}" dt="2024-01-31T17:26:12.232" v="6134" actId="113"/>
        <pc:sldMkLst>
          <pc:docMk/>
          <pc:sldMk cId="2457977690" sldId="481"/>
        </pc:sldMkLst>
        <pc:spChg chg="mod">
          <ac:chgData name="Marie D Wood" userId="aa2bd842-f192-4e1e-9a66-5fb13dd555b2" providerId="ADAL" clId="{F1AAA734-6328-4192-BC5D-FB073C0EEE3B}" dt="2024-01-16T20:23:54.683" v="3381" actId="20577"/>
          <ac:spMkLst>
            <pc:docMk/>
            <pc:sldMk cId="2457977690" sldId="481"/>
            <ac:spMk id="5" creationId="{B7278418-EB2A-8766-EC92-613B2ACBA277}"/>
          </ac:spMkLst>
        </pc:spChg>
        <pc:spChg chg="mod">
          <ac:chgData name="Marie D Wood" userId="aa2bd842-f192-4e1e-9a66-5fb13dd555b2" providerId="ADAL" clId="{F1AAA734-6328-4192-BC5D-FB073C0EEE3B}" dt="2024-01-31T17:26:12.232" v="6134" actId="113"/>
          <ac:spMkLst>
            <pc:docMk/>
            <pc:sldMk cId="2457977690" sldId="481"/>
            <ac:spMk id="7" creationId="{8103113D-3FA7-10C8-CFF6-CF0FA3CF28D4}"/>
          </ac:spMkLst>
        </pc:spChg>
      </pc:sldChg>
      <pc:sldChg chg="modSp mod modNotesTx">
        <pc:chgData name="Marie D Wood" userId="aa2bd842-f192-4e1e-9a66-5fb13dd555b2" providerId="ADAL" clId="{F1AAA734-6328-4192-BC5D-FB073C0EEE3B}" dt="2024-01-31T17:27:19.974" v="6137" actId="113"/>
        <pc:sldMkLst>
          <pc:docMk/>
          <pc:sldMk cId="1813731400" sldId="482"/>
        </pc:sldMkLst>
        <pc:spChg chg="mod">
          <ac:chgData name="Marie D Wood" userId="aa2bd842-f192-4e1e-9a66-5fb13dd555b2" providerId="ADAL" clId="{F1AAA734-6328-4192-BC5D-FB073C0EEE3B}" dt="2024-01-16T21:41:23.314" v="3835" actId="113"/>
          <ac:spMkLst>
            <pc:docMk/>
            <pc:sldMk cId="1813731400" sldId="482"/>
            <ac:spMk id="5" creationId="{B7278418-EB2A-8766-EC92-613B2ACBA277}"/>
          </ac:spMkLst>
        </pc:spChg>
        <pc:spChg chg="mod">
          <ac:chgData name="Marie D Wood" userId="aa2bd842-f192-4e1e-9a66-5fb13dd555b2" providerId="ADAL" clId="{F1AAA734-6328-4192-BC5D-FB073C0EEE3B}" dt="2024-01-31T17:27:19.974" v="6137" actId="113"/>
          <ac:spMkLst>
            <pc:docMk/>
            <pc:sldMk cId="1813731400" sldId="482"/>
            <ac:spMk id="7" creationId="{8103113D-3FA7-10C8-CFF6-CF0FA3CF28D4}"/>
          </ac:spMkLst>
        </pc:spChg>
      </pc:sldChg>
      <pc:sldChg chg="modSp mod modNotesTx">
        <pc:chgData name="Marie D Wood" userId="aa2bd842-f192-4e1e-9a66-5fb13dd555b2" providerId="ADAL" clId="{F1AAA734-6328-4192-BC5D-FB073C0EEE3B}" dt="2024-01-31T17:47:25.105" v="6213" actId="5793"/>
        <pc:sldMkLst>
          <pc:docMk/>
          <pc:sldMk cId="373103806" sldId="483"/>
        </pc:sldMkLst>
        <pc:spChg chg="mod">
          <ac:chgData name="Marie D Wood" userId="aa2bd842-f192-4e1e-9a66-5fb13dd555b2" providerId="ADAL" clId="{F1AAA734-6328-4192-BC5D-FB073C0EEE3B}" dt="2024-01-16T21:41:37.054" v="3841" actId="20577"/>
          <ac:spMkLst>
            <pc:docMk/>
            <pc:sldMk cId="373103806" sldId="483"/>
            <ac:spMk id="5" creationId="{B7278418-EB2A-8766-EC92-613B2ACBA277}"/>
          </ac:spMkLst>
        </pc:spChg>
        <pc:spChg chg="mod">
          <ac:chgData name="Marie D Wood" userId="aa2bd842-f192-4e1e-9a66-5fb13dd555b2" providerId="ADAL" clId="{F1AAA734-6328-4192-BC5D-FB073C0EEE3B}" dt="2024-01-31T17:41:10.836" v="6174" actId="1076"/>
          <ac:spMkLst>
            <pc:docMk/>
            <pc:sldMk cId="373103806" sldId="483"/>
            <ac:spMk id="7" creationId="{8103113D-3FA7-10C8-CFF6-CF0FA3CF28D4}"/>
          </ac:spMkLst>
        </pc:spChg>
      </pc:sldChg>
      <pc:sldChg chg="addSp delSp modSp mod modNotesTx">
        <pc:chgData name="Marie D Wood" userId="aa2bd842-f192-4e1e-9a66-5fb13dd555b2" providerId="ADAL" clId="{F1AAA734-6328-4192-BC5D-FB073C0EEE3B}" dt="2024-01-31T17:41:35.764" v="6176" actId="113"/>
        <pc:sldMkLst>
          <pc:docMk/>
          <pc:sldMk cId="1062756966" sldId="484"/>
        </pc:sldMkLst>
        <pc:spChg chg="add del mod">
          <ac:chgData name="Marie D Wood" userId="aa2bd842-f192-4e1e-9a66-5fb13dd555b2" providerId="ADAL" clId="{F1AAA734-6328-4192-BC5D-FB073C0EEE3B}" dt="2024-01-31T17:28:26.430" v="6146" actId="478"/>
          <ac:spMkLst>
            <pc:docMk/>
            <pc:sldMk cId="1062756966" sldId="484"/>
            <ac:spMk id="2" creationId="{EA57C0BC-3ED7-CA28-751F-EF022334B932}"/>
          </ac:spMkLst>
        </pc:spChg>
        <pc:spChg chg="mod">
          <ac:chgData name="Marie D Wood" userId="aa2bd842-f192-4e1e-9a66-5fb13dd555b2" providerId="ADAL" clId="{F1AAA734-6328-4192-BC5D-FB073C0EEE3B}" dt="2024-01-16T21:41:50.675" v="3843" actId="113"/>
          <ac:spMkLst>
            <pc:docMk/>
            <pc:sldMk cId="1062756966" sldId="484"/>
            <ac:spMk id="5" creationId="{B7278418-EB2A-8766-EC92-613B2ACBA277}"/>
          </ac:spMkLst>
        </pc:spChg>
        <pc:spChg chg="mod">
          <ac:chgData name="Marie D Wood" userId="aa2bd842-f192-4e1e-9a66-5fb13dd555b2" providerId="ADAL" clId="{F1AAA734-6328-4192-BC5D-FB073C0EEE3B}" dt="2024-01-31T17:41:35.764" v="6176" actId="113"/>
          <ac:spMkLst>
            <pc:docMk/>
            <pc:sldMk cId="1062756966" sldId="484"/>
            <ac:spMk id="7" creationId="{8103113D-3FA7-10C8-CFF6-CF0FA3CF28D4}"/>
          </ac:spMkLst>
        </pc:spChg>
      </pc:sldChg>
      <pc:sldChg chg="modSp mod modNotesTx">
        <pc:chgData name="Marie D Wood" userId="aa2bd842-f192-4e1e-9a66-5fb13dd555b2" providerId="ADAL" clId="{F1AAA734-6328-4192-BC5D-FB073C0EEE3B}" dt="2024-01-31T17:47:53.388" v="6215" actId="15"/>
        <pc:sldMkLst>
          <pc:docMk/>
          <pc:sldMk cId="3884169833" sldId="485"/>
        </pc:sldMkLst>
        <pc:spChg chg="mod">
          <ac:chgData name="Marie D Wood" userId="aa2bd842-f192-4e1e-9a66-5fb13dd555b2" providerId="ADAL" clId="{F1AAA734-6328-4192-BC5D-FB073C0EEE3B}" dt="2024-01-16T21:42:03.611" v="3845" actId="113"/>
          <ac:spMkLst>
            <pc:docMk/>
            <pc:sldMk cId="3884169833" sldId="485"/>
            <ac:spMk id="5" creationId="{B7278418-EB2A-8766-EC92-613B2ACBA277}"/>
          </ac:spMkLst>
        </pc:spChg>
        <pc:spChg chg="mod">
          <ac:chgData name="Marie D Wood" userId="aa2bd842-f192-4e1e-9a66-5fb13dd555b2" providerId="ADAL" clId="{F1AAA734-6328-4192-BC5D-FB073C0EEE3B}" dt="2024-01-31T17:29:58.129" v="6157" actId="20577"/>
          <ac:spMkLst>
            <pc:docMk/>
            <pc:sldMk cId="3884169833" sldId="485"/>
            <ac:spMk id="7" creationId="{8103113D-3FA7-10C8-CFF6-CF0FA3CF28D4}"/>
          </ac:spMkLst>
        </pc:spChg>
      </pc:sldChg>
      <pc:sldChg chg="addSp delSp modSp mod modNotesTx">
        <pc:chgData name="Marie D Wood" userId="aa2bd842-f192-4e1e-9a66-5fb13dd555b2" providerId="ADAL" clId="{F1AAA734-6328-4192-BC5D-FB073C0EEE3B}" dt="2024-01-31T17:50:31.122" v="6265" actId="15"/>
        <pc:sldMkLst>
          <pc:docMk/>
          <pc:sldMk cId="189929367" sldId="486"/>
        </pc:sldMkLst>
        <pc:spChg chg="add del">
          <ac:chgData name="Marie D Wood" userId="aa2bd842-f192-4e1e-9a66-5fb13dd555b2" providerId="ADAL" clId="{F1AAA734-6328-4192-BC5D-FB073C0EEE3B}" dt="2024-01-22T19:15:41.195" v="4173" actId="22"/>
          <ac:spMkLst>
            <pc:docMk/>
            <pc:sldMk cId="189929367" sldId="486"/>
            <ac:spMk id="3" creationId="{1BD89F6F-9379-7855-5FE8-FFBFCD10BF16}"/>
          </ac:spMkLst>
        </pc:spChg>
        <pc:spChg chg="mod">
          <ac:chgData name="Marie D Wood" userId="aa2bd842-f192-4e1e-9a66-5fb13dd555b2" providerId="ADAL" clId="{F1AAA734-6328-4192-BC5D-FB073C0EEE3B}" dt="2024-01-16T21:43:20.770" v="3857" actId="20577"/>
          <ac:spMkLst>
            <pc:docMk/>
            <pc:sldMk cId="189929367" sldId="486"/>
            <ac:spMk id="5" creationId="{B7278418-EB2A-8766-EC92-613B2ACBA277}"/>
          </ac:spMkLst>
        </pc:spChg>
        <pc:spChg chg="mod">
          <ac:chgData name="Marie D Wood" userId="aa2bd842-f192-4e1e-9a66-5fb13dd555b2" providerId="ADAL" clId="{F1AAA734-6328-4192-BC5D-FB073C0EEE3B}" dt="2024-01-31T17:30:44.986" v="6162" actId="948"/>
          <ac:spMkLst>
            <pc:docMk/>
            <pc:sldMk cId="189929367" sldId="486"/>
            <ac:spMk id="7" creationId="{8103113D-3FA7-10C8-CFF6-CF0FA3CF28D4}"/>
          </ac:spMkLst>
        </pc:spChg>
      </pc:sldChg>
      <pc:sldChg chg="addSp delSp modSp del mod">
        <pc:chgData name="Marie D Wood" userId="aa2bd842-f192-4e1e-9a66-5fb13dd555b2" providerId="ADAL" clId="{F1AAA734-6328-4192-BC5D-FB073C0EEE3B}" dt="2024-01-16T20:35:25.777" v="3626" actId="47"/>
        <pc:sldMkLst>
          <pc:docMk/>
          <pc:sldMk cId="1545027046" sldId="487"/>
        </pc:sldMkLst>
        <pc:spChg chg="add del mod">
          <ac:chgData name="Marie D Wood" userId="aa2bd842-f192-4e1e-9a66-5fb13dd555b2" providerId="ADAL" clId="{F1AAA734-6328-4192-BC5D-FB073C0EEE3B}" dt="2024-01-08T16:23:16.262" v="1065" actId="478"/>
          <ac:spMkLst>
            <pc:docMk/>
            <pc:sldMk cId="1545027046" sldId="487"/>
            <ac:spMk id="4" creationId="{261FA91C-BF1E-A23E-D8D9-5D081B10A237}"/>
          </ac:spMkLst>
        </pc:spChg>
        <pc:spChg chg="add del mod">
          <ac:chgData name="Marie D Wood" userId="aa2bd842-f192-4e1e-9a66-5fb13dd555b2" providerId="ADAL" clId="{F1AAA734-6328-4192-BC5D-FB073C0EEE3B}" dt="2024-01-08T16:23:18.997" v="1067" actId="478"/>
          <ac:spMkLst>
            <pc:docMk/>
            <pc:sldMk cId="1545027046" sldId="487"/>
            <ac:spMk id="6" creationId="{7BDED2E3-13AB-8268-C220-FF59019AC307}"/>
          </ac:spMkLst>
        </pc:spChg>
        <pc:spChg chg="add mod">
          <ac:chgData name="Marie D Wood" userId="aa2bd842-f192-4e1e-9a66-5fb13dd555b2" providerId="ADAL" clId="{F1AAA734-6328-4192-BC5D-FB073C0EEE3B}" dt="2024-01-09T13:39:43.285" v="1876" actId="20577"/>
          <ac:spMkLst>
            <pc:docMk/>
            <pc:sldMk cId="1545027046" sldId="487"/>
            <ac:spMk id="7" creationId="{8CDDDF1A-4239-ED16-178F-D843A2FB2D98}"/>
          </ac:spMkLst>
        </pc:spChg>
        <pc:graphicFrameChg chg="add del mod">
          <ac:chgData name="Marie D Wood" userId="aa2bd842-f192-4e1e-9a66-5fb13dd555b2" providerId="ADAL" clId="{F1AAA734-6328-4192-BC5D-FB073C0EEE3B}" dt="2024-01-08T16:04:08.522" v="308" actId="478"/>
          <ac:graphicFrameMkLst>
            <pc:docMk/>
            <pc:sldMk cId="1545027046" sldId="487"/>
            <ac:graphicFrameMk id="2" creationId="{674C82A9-1F68-D6CC-377F-C52F23859C19}"/>
          </ac:graphicFrameMkLst>
        </pc:graphicFrameChg>
        <pc:graphicFrameChg chg="add del mod modGraphic">
          <ac:chgData name="Marie D Wood" userId="aa2bd842-f192-4e1e-9a66-5fb13dd555b2" providerId="ADAL" clId="{F1AAA734-6328-4192-BC5D-FB073C0EEE3B}" dt="2024-01-08T16:23:22.057" v="1068" actId="478"/>
          <ac:graphicFrameMkLst>
            <pc:docMk/>
            <pc:sldMk cId="1545027046" sldId="487"/>
            <ac:graphicFrameMk id="3" creationId="{734B4EC8-D2C9-D0D3-EE97-7385294B23B8}"/>
          </ac:graphicFrameMkLst>
        </pc:graphicFrameChg>
        <pc:picChg chg="mod">
          <ac:chgData name="Marie D Wood" userId="aa2bd842-f192-4e1e-9a66-5fb13dd555b2" providerId="ADAL" clId="{F1AAA734-6328-4192-BC5D-FB073C0EEE3B}" dt="2024-01-08T16:23:25.572" v="1070" actId="1076"/>
          <ac:picMkLst>
            <pc:docMk/>
            <pc:sldMk cId="1545027046" sldId="487"/>
            <ac:picMk id="7174" creationId="{1F1D67C6-2EC0-AA1B-A6BF-93A641739B76}"/>
          </ac:picMkLst>
        </pc:picChg>
      </pc:sldChg>
      <pc:sldChg chg="addSp delSp modSp del mod modClrScheme chgLayout">
        <pc:chgData name="Marie D Wood" userId="aa2bd842-f192-4e1e-9a66-5fb13dd555b2" providerId="ADAL" clId="{F1AAA734-6328-4192-BC5D-FB073C0EEE3B}" dt="2024-01-16T20:36:26.204" v="3627" actId="2696"/>
        <pc:sldMkLst>
          <pc:docMk/>
          <pc:sldMk cId="1583517005" sldId="489"/>
        </pc:sldMkLst>
        <pc:spChg chg="add mod">
          <ac:chgData name="Marie D Wood" userId="aa2bd842-f192-4e1e-9a66-5fb13dd555b2" providerId="ADAL" clId="{F1AAA734-6328-4192-BC5D-FB073C0EEE3B}" dt="2024-01-10T13:43:34.322" v="1960" actId="1076"/>
          <ac:spMkLst>
            <pc:docMk/>
            <pc:sldMk cId="1583517005" sldId="489"/>
            <ac:spMk id="3" creationId="{9DB27994-A1CB-BC21-8CE5-2D5B1BB78403}"/>
          </ac:spMkLst>
        </pc:spChg>
        <pc:spChg chg="mod">
          <ac:chgData name="Marie D Wood" userId="aa2bd842-f192-4e1e-9a66-5fb13dd555b2" providerId="ADAL" clId="{F1AAA734-6328-4192-BC5D-FB073C0EEE3B}" dt="2024-01-08T17:07:12.534" v="1339" actId="26606"/>
          <ac:spMkLst>
            <pc:docMk/>
            <pc:sldMk cId="1583517005" sldId="489"/>
            <ac:spMk id="5" creationId="{B7278418-EB2A-8766-EC92-613B2ACBA277}"/>
          </ac:spMkLst>
        </pc:spChg>
        <pc:spChg chg="mod">
          <ac:chgData name="Marie D Wood" userId="aa2bd842-f192-4e1e-9a66-5fb13dd555b2" providerId="ADAL" clId="{F1AAA734-6328-4192-BC5D-FB073C0EEE3B}" dt="2024-01-10T13:43:09.001" v="1956" actId="20577"/>
          <ac:spMkLst>
            <pc:docMk/>
            <pc:sldMk cId="1583517005" sldId="489"/>
            <ac:spMk id="7" creationId="{8103113D-3FA7-10C8-CFF6-CF0FA3CF28D4}"/>
          </ac:spMkLst>
        </pc:spChg>
        <pc:spChg chg="ord">
          <ac:chgData name="Marie D Wood" userId="aa2bd842-f192-4e1e-9a66-5fb13dd555b2" providerId="ADAL" clId="{F1AAA734-6328-4192-BC5D-FB073C0EEE3B}" dt="2024-01-08T17:07:12.534" v="1339" actId="26606"/>
          <ac:spMkLst>
            <pc:docMk/>
            <pc:sldMk cId="1583517005" sldId="489"/>
            <ac:spMk id="8" creationId="{090EFA5F-2C72-42AB-A069-51AFDC27C766}"/>
          </ac:spMkLst>
        </pc:spChg>
        <pc:spChg chg="add del mod">
          <ac:chgData name="Marie D Wood" userId="aa2bd842-f192-4e1e-9a66-5fb13dd555b2" providerId="ADAL" clId="{F1AAA734-6328-4192-BC5D-FB073C0EEE3B}" dt="2024-01-10T13:42:34.431" v="1946" actId="478"/>
          <ac:spMkLst>
            <pc:docMk/>
            <pc:sldMk cId="1583517005" sldId="489"/>
            <ac:spMk id="13" creationId="{9433E7A8-0A32-9FB9-6BAF-A096F015484B}"/>
          </ac:spMkLst>
        </pc:spChg>
        <pc:picChg chg="add del mod">
          <ac:chgData name="Marie D Wood" userId="aa2bd842-f192-4e1e-9a66-5fb13dd555b2" providerId="ADAL" clId="{F1AAA734-6328-4192-BC5D-FB073C0EEE3B}" dt="2024-01-10T13:43:18.315" v="1958" actId="478"/>
          <ac:picMkLst>
            <pc:docMk/>
            <pc:sldMk cId="1583517005" sldId="489"/>
            <ac:picMk id="1026" creationId="{EDDCC9A1-17D5-4249-ADB2-CF8A22BA37C1}"/>
          </ac:picMkLst>
        </pc:picChg>
        <pc:picChg chg="add mod">
          <ac:chgData name="Marie D Wood" userId="aa2bd842-f192-4e1e-9a66-5fb13dd555b2" providerId="ADAL" clId="{F1AAA734-6328-4192-BC5D-FB073C0EEE3B}" dt="2024-01-10T13:43:14.460" v="1957" actId="1076"/>
          <ac:picMkLst>
            <pc:docMk/>
            <pc:sldMk cId="1583517005" sldId="489"/>
            <ac:picMk id="1028" creationId="{97AF0FA8-6E6A-91E3-A8D5-50FE434D35F6}"/>
          </ac:picMkLst>
        </pc:picChg>
      </pc:sldChg>
      <pc:sldChg chg="addSp delSp modSp add mod modClrScheme chgLayout modNotesTx">
        <pc:chgData name="Marie D Wood" userId="aa2bd842-f192-4e1e-9a66-5fb13dd555b2" providerId="ADAL" clId="{F1AAA734-6328-4192-BC5D-FB073C0EEE3B}" dt="2024-01-31T17:49:01.040" v="6232" actId="20577"/>
        <pc:sldMkLst>
          <pc:docMk/>
          <pc:sldMk cId="2400165744" sldId="489"/>
        </pc:sldMkLst>
        <pc:spChg chg="add del mod ord">
          <ac:chgData name="Marie D Wood" userId="aa2bd842-f192-4e1e-9a66-5fb13dd555b2" providerId="ADAL" clId="{F1AAA734-6328-4192-BC5D-FB073C0EEE3B}" dt="2024-01-16T20:37:01.304" v="3633" actId="478"/>
          <ac:spMkLst>
            <pc:docMk/>
            <pc:sldMk cId="2400165744" sldId="489"/>
            <ac:spMk id="2" creationId="{51BB3F29-0026-732F-511A-B5BE02ED26AC}"/>
          </ac:spMkLst>
        </pc:spChg>
        <pc:spChg chg="del">
          <ac:chgData name="Marie D Wood" userId="aa2bd842-f192-4e1e-9a66-5fb13dd555b2" providerId="ADAL" clId="{F1AAA734-6328-4192-BC5D-FB073C0EEE3B}" dt="2024-01-22T19:14:18.328" v="4150" actId="478"/>
          <ac:spMkLst>
            <pc:docMk/>
            <pc:sldMk cId="2400165744" sldId="489"/>
            <ac:spMk id="3" creationId="{9DB27994-A1CB-BC21-8CE5-2D5B1BB78403}"/>
          </ac:spMkLst>
        </pc:spChg>
        <pc:spChg chg="mod ord">
          <ac:chgData name="Marie D Wood" userId="aa2bd842-f192-4e1e-9a66-5fb13dd555b2" providerId="ADAL" clId="{F1AAA734-6328-4192-BC5D-FB073C0EEE3B}" dt="2024-01-16T21:42:45.134" v="3846" actId="1076"/>
          <ac:spMkLst>
            <pc:docMk/>
            <pc:sldMk cId="2400165744" sldId="489"/>
            <ac:spMk id="5" creationId="{B7278418-EB2A-8766-EC92-613B2ACBA277}"/>
          </ac:spMkLst>
        </pc:spChg>
        <pc:spChg chg="mod ord">
          <ac:chgData name="Marie D Wood" userId="aa2bd842-f192-4e1e-9a66-5fb13dd555b2" providerId="ADAL" clId="{F1AAA734-6328-4192-BC5D-FB073C0EEE3B}" dt="2024-01-31T17:30:17.595" v="6160" actId="20578"/>
          <ac:spMkLst>
            <pc:docMk/>
            <pc:sldMk cId="2400165744" sldId="489"/>
            <ac:spMk id="7" creationId="{8103113D-3FA7-10C8-CFF6-CF0FA3CF28D4}"/>
          </ac:spMkLst>
        </pc:spChg>
        <pc:picChg chg="mod">
          <ac:chgData name="Marie D Wood" userId="aa2bd842-f192-4e1e-9a66-5fb13dd555b2" providerId="ADAL" clId="{F1AAA734-6328-4192-BC5D-FB073C0EEE3B}" dt="2024-01-22T19:14:25.473" v="4151" actId="14826"/>
          <ac:picMkLst>
            <pc:docMk/>
            <pc:sldMk cId="2400165744" sldId="489"/>
            <ac:picMk id="1028" creationId="{97AF0FA8-6E6A-91E3-A8D5-50FE434D35F6}"/>
          </ac:picMkLst>
        </pc:picChg>
      </pc:sldChg>
      <pc:sldChg chg="modSp mod modNotesTx">
        <pc:chgData name="Marie D Wood" userId="aa2bd842-f192-4e1e-9a66-5fb13dd555b2" providerId="ADAL" clId="{F1AAA734-6328-4192-BC5D-FB073C0EEE3B}" dt="2024-01-31T17:52:55.094" v="6267" actId="15"/>
        <pc:sldMkLst>
          <pc:docMk/>
          <pc:sldMk cId="4286368125" sldId="490"/>
        </pc:sldMkLst>
        <pc:spChg chg="mod">
          <ac:chgData name="Marie D Wood" userId="aa2bd842-f192-4e1e-9a66-5fb13dd555b2" providerId="ADAL" clId="{F1AAA734-6328-4192-BC5D-FB073C0EEE3B}" dt="2024-01-16T21:43:43.118" v="3858" actId="313"/>
          <ac:spMkLst>
            <pc:docMk/>
            <pc:sldMk cId="4286368125" sldId="490"/>
            <ac:spMk id="5" creationId="{B7278418-EB2A-8766-EC92-613B2ACBA277}"/>
          </ac:spMkLst>
        </pc:spChg>
        <pc:spChg chg="mod">
          <ac:chgData name="Marie D Wood" userId="aa2bd842-f192-4e1e-9a66-5fb13dd555b2" providerId="ADAL" clId="{F1AAA734-6328-4192-BC5D-FB073C0EEE3B}" dt="2024-01-31T17:31:49.560" v="6170" actId="113"/>
          <ac:spMkLst>
            <pc:docMk/>
            <pc:sldMk cId="4286368125" sldId="490"/>
            <ac:spMk id="7" creationId="{8103113D-3FA7-10C8-CFF6-CF0FA3CF28D4}"/>
          </ac:spMkLst>
        </pc:spChg>
      </pc:sldChg>
      <pc:sldChg chg="modSp mod modNotesTx">
        <pc:chgData name="Marie D Wood" userId="aa2bd842-f192-4e1e-9a66-5fb13dd555b2" providerId="ADAL" clId="{F1AAA734-6328-4192-BC5D-FB073C0EEE3B}" dt="2024-01-31T17:55:54.623" v="6369" actId="15"/>
        <pc:sldMkLst>
          <pc:docMk/>
          <pc:sldMk cId="1770982236" sldId="491"/>
        </pc:sldMkLst>
        <pc:spChg chg="mod">
          <ac:chgData name="Marie D Wood" userId="aa2bd842-f192-4e1e-9a66-5fb13dd555b2" providerId="ADAL" clId="{F1AAA734-6328-4192-BC5D-FB073C0EEE3B}" dt="2024-01-16T21:43:48.211" v="3859" actId="313"/>
          <ac:spMkLst>
            <pc:docMk/>
            <pc:sldMk cId="1770982236" sldId="491"/>
            <ac:spMk id="5" creationId="{B7278418-EB2A-8766-EC92-613B2ACBA277}"/>
          </ac:spMkLst>
        </pc:spChg>
        <pc:spChg chg="mod">
          <ac:chgData name="Marie D Wood" userId="aa2bd842-f192-4e1e-9a66-5fb13dd555b2" providerId="ADAL" clId="{F1AAA734-6328-4192-BC5D-FB073C0EEE3B}" dt="2024-01-31T17:42:06.293" v="6178" actId="5793"/>
          <ac:spMkLst>
            <pc:docMk/>
            <pc:sldMk cId="1770982236" sldId="491"/>
            <ac:spMk id="7" creationId="{8103113D-3FA7-10C8-CFF6-CF0FA3CF28D4}"/>
          </ac:spMkLst>
        </pc:spChg>
      </pc:sldChg>
      <pc:sldChg chg="modSp add mod modNotesTx">
        <pc:chgData name="Marie D Wood" userId="aa2bd842-f192-4e1e-9a66-5fb13dd555b2" providerId="ADAL" clId="{F1AAA734-6328-4192-BC5D-FB073C0EEE3B}" dt="2024-01-31T17:40:26.986" v="6172" actId="5793"/>
        <pc:sldMkLst>
          <pc:docMk/>
          <pc:sldMk cId="1097574725" sldId="492"/>
        </pc:sldMkLst>
        <pc:spChg chg="mod">
          <ac:chgData name="Marie D Wood" userId="aa2bd842-f192-4e1e-9a66-5fb13dd555b2" providerId="ADAL" clId="{F1AAA734-6328-4192-BC5D-FB073C0EEE3B}" dt="2024-01-16T20:42:04.236" v="3734" actId="20577"/>
          <ac:spMkLst>
            <pc:docMk/>
            <pc:sldMk cId="1097574725" sldId="492"/>
            <ac:spMk id="5" creationId="{B7278418-EB2A-8766-EC92-613B2ACBA277}"/>
          </ac:spMkLst>
        </pc:spChg>
        <pc:spChg chg="mod">
          <ac:chgData name="Marie D Wood" userId="aa2bd842-f192-4e1e-9a66-5fb13dd555b2" providerId="ADAL" clId="{F1AAA734-6328-4192-BC5D-FB073C0EEE3B}" dt="2024-01-31T17:40:26.986" v="6172" actId="5793"/>
          <ac:spMkLst>
            <pc:docMk/>
            <pc:sldMk cId="1097574725" sldId="492"/>
            <ac:spMk id="7" creationId="{8103113D-3FA7-10C8-CFF6-CF0FA3CF28D4}"/>
          </ac:spMkLst>
        </pc:spChg>
      </pc:sldChg>
      <pc:sldChg chg="modSp del mod">
        <pc:chgData name="Marie D Wood" userId="aa2bd842-f192-4e1e-9a66-5fb13dd555b2" providerId="ADAL" clId="{F1AAA734-6328-4192-BC5D-FB073C0EEE3B}" dt="2024-01-16T20:41:04.400" v="3697" actId="2696"/>
        <pc:sldMkLst>
          <pc:docMk/>
          <pc:sldMk cId="2644210945" sldId="492"/>
        </pc:sldMkLst>
        <pc:spChg chg="mod">
          <ac:chgData name="Marie D Wood" userId="aa2bd842-f192-4e1e-9a66-5fb13dd555b2" providerId="ADAL" clId="{F1AAA734-6328-4192-BC5D-FB073C0EEE3B}" dt="2024-01-08T21:37:30.629" v="1827" actId="207"/>
          <ac:spMkLst>
            <pc:docMk/>
            <pc:sldMk cId="2644210945" sldId="492"/>
            <ac:spMk id="7" creationId="{8103113D-3FA7-10C8-CFF6-CF0FA3CF28D4}"/>
          </ac:spMkLst>
        </pc:spChg>
      </pc:sldChg>
      <pc:sldChg chg="add del">
        <pc:chgData name="Marie D Wood" userId="aa2bd842-f192-4e1e-9a66-5fb13dd555b2" providerId="ADAL" clId="{F1AAA734-6328-4192-BC5D-FB073C0EEE3B}" dt="2024-01-16T20:41:22.658" v="3699" actId="2696"/>
        <pc:sldMkLst>
          <pc:docMk/>
          <pc:sldMk cId="3691806610" sldId="492"/>
        </pc:sldMkLst>
      </pc:sldChg>
      <pc:sldChg chg="addSp delSp modSp del mod modClrScheme chgLayout">
        <pc:chgData name="Marie D Wood" userId="aa2bd842-f192-4e1e-9a66-5fb13dd555b2" providerId="ADAL" clId="{F1AAA734-6328-4192-BC5D-FB073C0EEE3B}" dt="2024-01-16T20:43:13.959" v="3792" actId="47"/>
        <pc:sldMkLst>
          <pc:docMk/>
          <pc:sldMk cId="3325272781" sldId="493"/>
        </pc:sldMkLst>
        <pc:spChg chg="mod">
          <ac:chgData name="Marie D Wood" userId="aa2bd842-f192-4e1e-9a66-5fb13dd555b2" providerId="ADAL" clId="{F1AAA734-6328-4192-BC5D-FB073C0EEE3B}" dt="2024-01-08T20:55:07.348" v="1571" actId="20577"/>
          <ac:spMkLst>
            <pc:docMk/>
            <pc:sldMk cId="3325272781" sldId="493"/>
            <ac:spMk id="5" creationId="{B7278418-EB2A-8766-EC92-613B2ACBA277}"/>
          </ac:spMkLst>
        </pc:spChg>
        <pc:spChg chg="add del mod">
          <ac:chgData name="Marie D Wood" userId="aa2bd842-f192-4e1e-9a66-5fb13dd555b2" providerId="ADAL" clId="{F1AAA734-6328-4192-BC5D-FB073C0EEE3B}" dt="2024-01-08T20:54:24.448" v="1561" actId="26606"/>
          <ac:spMkLst>
            <pc:docMk/>
            <pc:sldMk cId="3325272781" sldId="493"/>
            <ac:spMk id="7" creationId="{8103113D-3FA7-10C8-CFF6-CF0FA3CF28D4}"/>
          </ac:spMkLst>
        </pc:spChg>
        <pc:spChg chg="mod ord">
          <ac:chgData name="Marie D Wood" userId="aa2bd842-f192-4e1e-9a66-5fb13dd555b2" providerId="ADAL" clId="{F1AAA734-6328-4192-BC5D-FB073C0EEE3B}" dt="2024-01-08T20:55:22.595" v="1572" actId="1076"/>
          <ac:spMkLst>
            <pc:docMk/>
            <pc:sldMk cId="3325272781" sldId="493"/>
            <ac:spMk id="8" creationId="{090EFA5F-2C72-42AB-A069-51AFDC27C766}"/>
          </ac:spMkLst>
        </pc:spChg>
        <pc:spChg chg="add del mod">
          <ac:chgData name="Marie D Wood" userId="aa2bd842-f192-4e1e-9a66-5fb13dd555b2" providerId="ADAL" clId="{F1AAA734-6328-4192-BC5D-FB073C0EEE3B}" dt="2024-01-08T20:54:24.415" v="1560" actId="26606"/>
          <ac:spMkLst>
            <pc:docMk/>
            <pc:sldMk cId="3325272781" sldId="493"/>
            <ac:spMk id="14" creationId="{BB0023AF-5B72-FA4B-49EE-D4560EF201DF}"/>
          </ac:spMkLst>
        </pc:spChg>
        <pc:spChg chg="add del mod">
          <ac:chgData name="Marie D Wood" userId="aa2bd842-f192-4e1e-9a66-5fb13dd555b2" providerId="ADAL" clId="{F1AAA734-6328-4192-BC5D-FB073C0EEE3B}" dt="2024-01-08T20:54:58.287" v="1562" actId="478"/>
          <ac:spMkLst>
            <pc:docMk/>
            <pc:sldMk cId="3325272781" sldId="493"/>
            <ac:spMk id="16" creationId="{7329B3EB-264B-71F0-5729-1C70F655F31C}"/>
          </ac:spMkLst>
        </pc:spChg>
        <pc:graphicFrameChg chg="add del">
          <ac:chgData name="Marie D Wood" userId="aa2bd842-f192-4e1e-9a66-5fb13dd555b2" providerId="ADAL" clId="{F1AAA734-6328-4192-BC5D-FB073C0EEE3B}" dt="2024-01-08T20:54:18.567" v="1558" actId="26606"/>
          <ac:graphicFrameMkLst>
            <pc:docMk/>
            <pc:sldMk cId="3325272781" sldId="493"/>
            <ac:graphicFrameMk id="10" creationId="{DF37D5A6-A84B-BE93-ADD2-15EF7590AC89}"/>
          </ac:graphicFrameMkLst>
        </pc:graphicFrameChg>
        <pc:graphicFrameChg chg="add del mod">
          <ac:chgData name="Marie D Wood" userId="aa2bd842-f192-4e1e-9a66-5fb13dd555b2" providerId="ADAL" clId="{F1AAA734-6328-4192-BC5D-FB073C0EEE3B}" dt="2024-01-08T20:54:24.415" v="1560" actId="26606"/>
          <ac:graphicFrameMkLst>
            <pc:docMk/>
            <pc:sldMk cId="3325272781" sldId="493"/>
            <ac:graphicFrameMk id="12" creationId="{8676C479-EAB5-3B8E-162D-B2EA5E15334D}"/>
          </ac:graphicFrameMkLst>
        </pc:graphicFrameChg>
        <pc:graphicFrameChg chg="add mod modGraphic">
          <ac:chgData name="Marie D Wood" userId="aa2bd842-f192-4e1e-9a66-5fb13dd555b2" providerId="ADAL" clId="{F1AAA734-6328-4192-BC5D-FB073C0EEE3B}" dt="2024-01-09T13:42:24.226" v="1929" actId="20577"/>
          <ac:graphicFrameMkLst>
            <pc:docMk/>
            <pc:sldMk cId="3325272781" sldId="493"/>
            <ac:graphicFrameMk id="17" creationId="{26D9FC32-1EB6-491D-A02B-02C2F31737D1}"/>
          </ac:graphicFrameMkLst>
        </pc:graphicFrameChg>
      </pc:sldChg>
      <pc:sldChg chg="modSp mod modNotesTx">
        <pc:chgData name="Marie D Wood" userId="aa2bd842-f192-4e1e-9a66-5fb13dd555b2" providerId="ADAL" clId="{F1AAA734-6328-4192-BC5D-FB073C0EEE3B}" dt="2024-01-22T19:16:04.296" v="4181"/>
        <pc:sldMkLst>
          <pc:docMk/>
          <pc:sldMk cId="2149119196" sldId="494"/>
        </pc:sldMkLst>
        <pc:spChg chg="mod">
          <ac:chgData name="Marie D Wood" userId="aa2bd842-f192-4e1e-9a66-5fb13dd555b2" providerId="ADAL" clId="{F1AAA734-6328-4192-BC5D-FB073C0EEE3B}" dt="2024-01-08T21:42:20.339" v="1854" actId="207"/>
          <ac:spMkLst>
            <pc:docMk/>
            <pc:sldMk cId="2149119196" sldId="494"/>
            <ac:spMk id="7" creationId="{8103113D-3FA7-10C8-CFF6-CF0FA3CF28D4}"/>
          </ac:spMkLst>
        </pc:spChg>
      </pc:sldChg>
      <pc:sldChg chg="modSp mod modNotesTx">
        <pc:chgData name="Marie D Wood" userId="aa2bd842-f192-4e1e-9a66-5fb13dd555b2" providerId="ADAL" clId="{F1AAA734-6328-4192-BC5D-FB073C0EEE3B}" dt="2024-01-31T15:41:57.712" v="6036" actId="14"/>
        <pc:sldMkLst>
          <pc:docMk/>
          <pc:sldMk cId="88725199" sldId="495"/>
        </pc:sldMkLst>
        <pc:spChg chg="mod">
          <ac:chgData name="Marie D Wood" userId="aa2bd842-f192-4e1e-9a66-5fb13dd555b2" providerId="ADAL" clId="{F1AAA734-6328-4192-BC5D-FB073C0EEE3B}" dt="2024-01-16T21:16:43.984" v="3798" actId="1076"/>
          <ac:spMkLst>
            <pc:docMk/>
            <pc:sldMk cId="88725199" sldId="495"/>
            <ac:spMk id="7" creationId="{8103113D-3FA7-10C8-CFF6-CF0FA3CF28D4}"/>
          </ac:spMkLst>
        </pc:spChg>
      </pc:sldChg>
      <pc:sldChg chg="addSp delSp modSp add mod modNotesTx">
        <pc:chgData name="Marie D Wood" userId="aa2bd842-f192-4e1e-9a66-5fb13dd555b2" providerId="ADAL" clId="{F1AAA734-6328-4192-BC5D-FB073C0EEE3B}" dt="2024-01-31T17:31:03.004" v="6164" actId="403"/>
        <pc:sldMkLst>
          <pc:docMk/>
          <pc:sldMk cId="3815557395" sldId="496"/>
        </pc:sldMkLst>
        <pc:spChg chg="add del mod">
          <ac:chgData name="Marie D Wood" userId="aa2bd842-f192-4e1e-9a66-5fb13dd555b2" providerId="ADAL" clId="{F1AAA734-6328-4192-BC5D-FB073C0EEE3B}" dt="2024-01-08T16:23:38.073" v="1073" actId="478"/>
          <ac:spMkLst>
            <pc:docMk/>
            <pc:sldMk cId="3815557395" sldId="496"/>
            <ac:spMk id="2" creationId="{6706CD86-63A8-51B0-F20F-51D054BF5BE1}"/>
          </ac:spMkLst>
        </pc:spChg>
        <pc:spChg chg="mod">
          <ac:chgData name="Marie D Wood" userId="aa2bd842-f192-4e1e-9a66-5fb13dd555b2" providerId="ADAL" clId="{F1AAA734-6328-4192-BC5D-FB073C0EEE3B}" dt="2024-01-09T13:40:57.591" v="1919" actId="1036"/>
          <ac:spMkLst>
            <pc:docMk/>
            <pc:sldMk cId="3815557395" sldId="496"/>
            <ac:spMk id="4" creationId="{261FA91C-BF1E-A23E-D8D9-5D081B10A237}"/>
          </ac:spMkLst>
        </pc:spChg>
        <pc:spChg chg="mod">
          <ac:chgData name="Marie D Wood" userId="aa2bd842-f192-4e1e-9a66-5fb13dd555b2" providerId="ADAL" clId="{F1AAA734-6328-4192-BC5D-FB073C0EEE3B}" dt="2024-01-16T20:39:33.951" v="3677" actId="20577"/>
          <ac:spMkLst>
            <pc:docMk/>
            <pc:sldMk cId="3815557395" sldId="496"/>
            <ac:spMk id="5" creationId="{B7278418-EB2A-8766-EC92-613B2ACBA277}"/>
          </ac:spMkLst>
        </pc:spChg>
        <pc:spChg chg="mod">
          <ac:chgData name="Marie D Wood" userId="aa2bd842-f192-4e1e-9a66-5fb13dd555b2" providerId="ADAL" clId="{F1AAA734-6328-4192-BC5D-FB073C0EEE3B}" dt="2024-01-09T13:40:57.591" v="1919" actId="1036"/>
          <ac:spMkLst>
            <pc:docMk/>
            <pc:sldMk cId="3815557395" sldId="496"/>
            <ac:spMk id="6" creationId="{7BDED2E3-13AB-8268-C220-FF59019AC307}"/>
          </ac:spMkLst>
        </pc:spChg>
        <pc:spChg chg="add del mod">
          <ac:chgData name="Marie D Wood" userId="aa2bd842-f192-4e1e-9a66-5fb13dd555b2" providerId="ADAL" clId="{F1AAA734-6328-4192-BC5D-FB073C0EEE3B}" dt="2024-01-08T16:25:31.689" v="1101"/>
          <ac:spMkLst>
            <pc:docMk/>
            <pc:sldMk cId="3815557395" sldId="496"/>
            <ac:spMk id="7" creationId="{06EBEB0D-7B0B-FC28-9B15-AC4C9941A62D}"/>
          </ac:spMkLst>
        </pc:spChg>
        <pc:spChg chg="del mod">
          <ac:chgData name="Marie D Wood" userId="aa2bd842-f192-4e1e-9a66-5fb13dd555b2" providerId="ADAL" clId="{F1AAA734-6328-4192-BC5D-FB073C0EEE3B}" dt="2024-01-09T13:41:05.355" v="1920" actId="478"/>
          <ac:spMkLst>
            <pc:docMk/>
            <pc:sldMk cId="3815557395" sldId="496"/>
            <ac:spMk id="8" creationId="{090EFA5F-2C72-42AB-A069-51AFDC27C766}"/>
          </ac:spMkLst>
        </pc:spChg>
        <pc:spChg chg="add mod">
          <ac:chgData name="Marie D Wood" userId="aa2bd842-f192-4e1e-9a66-5fb13dd555b2" providerId="ADAL" clId="{F1AAA734-6328-4192-BC5D-FB073C0EEE3B}" dt="2024-01-31T17:31:03.004" v="6164" actId="403"/>
          <ac:spMkLst>
            <pc:docMk/>
            <pc:sldMk cId="3815557395" sldId="496"/>
            <ac:spMk id="9" creationId="{CEDC587D-BA32-6F1C-0B50-036CEF5E59E7}"/>
          </ac:spMkLst>
        </pc:spChg>
        <pc:spChg chg="add mod">
          <ac:chgData name="Marie D Wood" userId="aa2bd842-f192-4e1e-9a66-5fb13dd555b2" providerId="ADAL" clId="{F1AAA734-6328-4192-BC5D-FB073C0EEE3B}" dt="2024-01-09T13:40:57.591" v="1919" actId="1036"/>
          <ac:spMkLst>
            <pc:docMk/>
            <pc:sldMk cId="3815557395" sldId="496"/>
            <ac:spMk id="10" creationId="{6E9BBC84-FFF6-1A54-3B03-3DE44F123F1C}"/>
          </ac:spMkLst>
        </pc:spChg>
        <pc:spChg chg="add mod">
          <ac:chgData name="Marie D Wood" userId="aa2bd842-f192-4e1e-9a66-5fb13dd555b2" providerId="ADAL" clId="{F1AAA734-6328-4192-BC5D-FB073C0EEE3B}" dt="2024-01-09T13:40:57.591" v="1919" actId="1036"/>
          <ac:spMkLst>
            <pc:docMk/>
            <pc:sldMk cId="3815557395" sldId="496"/>
            <ac:spMk id="11" creationId="{50318CDB-C078-1620-2DC6-2E3DE96687E2}"/>
          </ac:spMkLst>
        </pc:spChg>
        <pc:graphicFrameChg chg="mod modGraphic">
          <ac:chgData name="Marie D Wood" userId="aa2bd842-f192-4e1e-9a66-5fb13dd555b2" providerId="ADAL" clId="{F1AAA734-6328-4192-BC5D-FB073C0EEE3B}" dt="2024-01-09T13:40:57.591" v="1919" actId="1036"/>
          <ac:graphicFrameMkLst>
            <pc:docMk/>
            <pc:sldMk cId="3815557395" sldId="496"/>
            <ac:graphicFrameMk id="3" creationId="{734B4EC8-D2C9-D0D3-EE97-7385294B23B8}"/>
          </ac:graphicFrameMkLst>
        </pc:graphicFrameChg>
        <pc:picChg chg="del">
          <ac:chgData name="Marie D Wood" userId="aa2bd842-f192-4e1e-9a66-5fb13dd555b2" providerId="ADAL" clId="{F1AAA734-6328-4192-BC5D-FB073C0EEE3B}" dt="2024-01-08T16:23:30.257" v="1071" actId="478"/>
          <ac:picMkLst>
            <pc:docMk/>
            <pc:sldMk cId="3815557395" sldId="496"/>
            <ac:picMk id="7174" creationId="{1F1D67C6-2EC0-AA1B-A6BF-93A641739B76}"/>
          </ac:picMkLst>
        </pc:picChg>
      </pc:sldChg>
      <pc:sldChg chg="addSp delSp modSp add mod modNotesTx">
        <pc:chgData name="Marie D Wood" userId="aa2bd842-f192-4e1e-9a66-5fb13dd555b2" providerId="ADAL" clId="{F1AAA734-6328-4192-BC5D-FB073C0EEE3B}" dt="2024-01-31T13:42:14.437" v="4241" actId="20577"/>
        <pc:sldMkLst>
          <pc:docMk/>
          <pc:sldMk cId="1367076401" sldId="497"/>
        </pc:sldMkLst>
        <pc:spChg chg="add del mod">
          <ac:chgData name="Marie D Wood" userId="aa2bd842-f192-4e1e-9a66-5fb13dd555b2" providerId="ADAL" clId="{F1AAA734-6328-4192-BC5D-FB073C0EEE3B}" dt="2024-01-22T19:12:47.622" v="4141" actId="478"/>
          <ac:spMkLst>
            <pc:docMk/>
            <pc:sldMk cId="1367076401" sldId="497"/>
            <ac:spMk id="3" creationId="{C60EF54C-0DD2-EB1A-3465-CEF1E669B2D1}"/>
          </ac:spMkLst>
        </pc:spChg>
        <pc:spChg chg="mod">
          <ac:chgData name="Marie D Wood" userId="aa2bd842-f192-4e1e-9a66-5fb13dd555b2" providerId="ADAL" clId="{F1AAA734-6328-4192-BC5D-FB073C0EEE3B}" dt="2024-01-12T16:43:13.224" v="2389" actId="20577"/>
          <ac:spMkLst>
            <pc:docMk/>
            <pc:sldMk cId="1367076401" sldId="497"/>
            <ac:spMk id="5" creationId="{B7278418-EB2A-8766-EC92-613B2ACBA277}"/>
          </ac:spMkLst>
        </pc:spChg>
        <pc:spChg chg="mod">
          <ac:chgData name="Marie D Wood" userId="aa2bd842-f192-4e1e-9a66-5fb13dd555b2" providerId="ADAL" clId="{F1AAA734-6328-4192-BC5D-FB073C0EEE3B}" dt="2024-01-16T21:17:13.535" v="3802" actId="1076"/>
          <ac:spMkLst>
            <pc:docMk/>
            <pc:sldMk cId="1367076401" sldId="497"/>
            <ac:spMk id="7" creationId="{8103113D-3FA7-10C8-CFF6-CF0FA3CF28D4}"/>
          </ac:spMkLst>
        </pc:spChg>
        <pc:picChg chg="mod">
          <ac:chgData name="Marie D Wood" userId="aa2bd842-f192-4e1e-9a66-5fb13dd555b2" providerId="ADAL" clId="{F1AAA734-6328-4192-BC5D-FB073C0EEE3B}" dt="2024-01-22T19:12:53.078" v="4142" actId="14826"/>
          <ac:picMkLst>
            <pc:docMk/>
            <pc:sldMk cId="1367076401" sldId="497"/>
            <ac:picMk id="2050" creationId="{D4C334E3-A9C8-7D61-7129-089EF2A292C7}"/>
          </ac:picMkLst>
        </pc:picChg>
      </pc:sldChg>
      <pc:sldChg chg="modSp new del mod">
        <pc:chgData name="Marie D Wood" userId="aa2bd842-f192-4e1e-9a66-5fb13dd555b2" providerId="ADAL" clId="{F1AAA734-6328-4192-BC5D-FB073C0EEE3B}" dt="2024-01-16T20:16:30.243" v="3189" actId="47"/>
        <pc:sldMkLst>
          <pc:docMk/>
          <pc:sldMk cId="1627936472" sldId="498"/>
        </pc:sldMkLst>
        <pc:spChg chg="mod">
          <ac:chgData name="Marie D Wood" userId="aa2bd842-f192-4e1e-9a66-5fb13dd555b2" providerId="ADAL" clId="{F1AAA734-6328-4192-BC5D-FB073C0EEE3B}" dt="2024-01-16T20:13:06.299" v="3034" actId="20577"/>
          <ac:spMkLst>
            <pc:docMk/>
            <pc:sldMk cId="1627936472" sldId="498"/>
            <ac:spMk id="3" creationId="{BAAF9AC8-5C53-E942-BAA1-CF8F7238040A}"/>
          </ac:spMkLst>
        </pc:spChg>
      </pc:sldChg>
      <pc:sldChg chg="new del ord">
        <pc:chgData name="Marie D Wood" userId="aa2bd842-f192-4e1e-9a66-5fb13dd555b2" providerId="ADAL" clId="{F1AAA734-6328-4192-BC5D-FB073C0EEE3B}" dt="2024-01-16T20:33:19.131" v="3608" actId="2696"/>
        <pc:sldMkLst>
          <pc:docMk/>
          <pc:sldMk cId="1674904735" sldId="498"/>
        </pc:sldMkLst>
      </pc:sldChg>
      <pc:sldChg chg="addSp delSp modSp new mod ord modClrScheme chgLayout modNotesTx">
        <pc:chgData name="Marie D Wood" userId="aa2bd842-f192-4e1e-9a66-5fb13dd555b2" providerId="ADAL" clId="{F1AAA734-6328-4192-BC5D-FB073C0EEE3B}" dt="2024-01-31T15:31:39.779" v="5712" actId="5793"/>
        <pc:sldMkLst>
          <pc:docMk/>
          <pc:sldMk cId="3801014910" sldId="499"/>
        </pc:sldMkLst>
        <pc:spChg chg="mod ord">
          <ac:chgData name="Marie D Wood" userId="aa2bd842-f192-4e1e-9a66-5fb13dd555b2" providerId="ADAL" clId="{F1AAA734-6328-4192-BC5D-FB073C0EEE3B}" dt="2024-01-16T21:06:38.618" v="3794" actId="700"/>
          <ac:spMkLst>
            <pc:docMk/>
            <pc:sldMk cId="3801014910" sldId="499"/>
            <ac:spMk id="2" creationId="{44526B80-A801-81CC-49BE-60907A2D4F18}"/>
          </ac:spMkLst>
        </pc:spChg>
        <pc:spChg chg="del mod ord">
          <ac:chgData name="Marie D Wood" userId="aa2bd842-f192-4e1e-9a66-5fb13dd555b2" providerId="ADAL" clId="{F1AAA734-6328-4192-BC5D-FB073C0EEE3B}" dt="2024-01-16T20:33:56.981" v="3625" actId="700"/>
          <ac:spMkLst>
            <pc:docMk/>
            <pc:sldMk cId="3801014910" sldId="499"/>
            <ac:spMk id="3" creationId="{8D8A5892-99E6-008B-0F3F-9E2FDA9E9F94}"/>
          </ac:spMkLst>
        </pc:spChg>
        <pc:spChg chg="add del mod ord">
          <ac:chgData name="Marie D Wood" userId="aa2bd842-f192-4e1e-9a66-5fb13dd555b2" providerId="ADAL" clId="{F1AAA734-6328-4192-BC5D-FB073C0EEE3B}" dt="2024-01-16T21:06:13.154" v="3793" actId="700"/>
          <ac:spMkLst>
            <pc:docMk/>
            <pc:sldMk cId="3801014910" sldId="499"/>
            <ac:spMk id="4" creationId="{D70DF20A-07E5-115A-B2E4-17A83FCF2A13}"/>
          </ac:spMkLst>
        </pc:spChg>
        <pc:spChg chg="add del mod ord">
          <ac:chgData name="Marie D Wood" userId="aa2bd842-f192-4e1e-9a66-5fb13dd555b2" providerId="ADAL" clId="{F1AAA734-6328-4192-BC5D-FB073C0EEE3B}" dt="2024-01-16T21:06:38.618" v="3794" actId="700"/>
          <ac:spMkLst>
            <pc:docMk/>
            <pc:sldMk cId="3801014910" sldId="499"/>
            <ac:spMk id="5" creationId="{5B1CB6F5-8E5A-98DB-A2D0-3838507EF223}"/>
          </ac:spMkLst>
        </pc:spChg>
        <pc:spChg chg="add mod ord">
          <ac:chgData name="Marie D Wood" userId="aa2bd842-f192-4e1e-9a66-5fb13dd555b2" providerId="ADAL" clId="{F1AAA734-6328-4192-BC5D-FB073C0EEE3B}" dt="2024-01-16T21:06:38.618" v="3794" actId="700"/>
          <ac:spMkLst>
            <pc:docMk/>
            <pc:sldMk cId="3801014910" sldId="499"/>
            <ac:spMk id="6" creationId="{BEF136F3-0ACE-913B-42D7-6A1906A3C5A3}"/>
          </ac:spMkLst>
        </pc:spChg>
      </pc:sldChg>
      <pc:sldMasterChg chg="addSp delSp modSp">
        <pc:chgData name="Marie D Wood" userId="aa2bd842-f192-4e1e-9a66-5fb13dd555b2" providerId="ADAL" clId="{F1AAA734-6328-4192-BC5D-FB073C0EEE3B}" dt="2024-01-17T13:08:51.553" v="3981" actId="1076"/>
        <pc:sldMasterMkLst>
          <pc:docMk/>
          <pc:sldMasterMk cId="0" sldId="2147493464"/>
        </pc:sldMasterMkLst>
        <pc:picChg chg="add del mod">
          <ac:chgData name="Marie D Wood" userId="aa2bd842-f192-4e1e-9a66-5fb13dd555b2" providerId="ADAL" clId="{F1AAA734-6328-4192-BC5D-FB073C0EEE3B}" dt="2024-01-17T13:08:04.768" v="3973" actId="478"/>
          <ac:picMkLst>
            <pc:docMk/>
            <pc:sldMasterMk cId="0" sldId="2147493464"/>
            <ac:picMk id="2" creationId="{1DB51192-7045-4BAA-0D84-0DBC272DA854}"/>
          </ac:picMkLst>
        </pc:picChg>
        <pc:picChg chg="add del mod">
          <ac:chgData name="Marie D Wood" userId="aa2bd842-f192-4e1e-9a66-5fb13dd555b2" providerId="ADAL" clId="{F1AAA734-6328-4192-BC5D-FB073C0EEE3B}" dt="2024-01-17T13:08:33.092" v="3979" actId="478"/>
          <ac:picMkLst>
            <pc:docMk/>
            <pc:sldMasterMk cId="0" sldId="2147493464"/>
            <ac:picMk id="3" creationId="{041B5A11-9444-9777-ACA6-BB5FF404DABE}"/>
          </ac:picMkLst>
        </pc:picChg>
        <pc:picChg chg="mod">
          <ac:chgData name="Marie D Wood" userId="aa2bd842-f192-4e1e-9a66-5fb13dd555b2" providerId="ADAL" clId="{F1AAA734-6328-4192-BC5D-FB073C0EEE3B}" dt="2024-01-17T13:08:51.553" v="3981" actId="1076"/>
          <ac:picMkLst>
            <pc:docMk/>
            <pc:sldMasterMk cId="0" sldId="2147493464"/>
            <ac:picMk id="2050" creationId="{4FE1C379-7611-400C-A5EE-DC13D9408A45}"/>
          </ac:picMkLst>
        </pc:picChg>
      </pc:sldMasterChg>
      <pc:sldMasterChg chg="addSp delSp modSp">
        <pc:chgData name="Marie D Wood" userId="aa2bd842-f192-4e1e-9a66-5fb13dd555b2" providerId="ADAL" clId="{F1AAA734-6328-4192-BC5D-FB073C0EEE3B}" dt="2024-01-17T13:07:14.478" v="3966" actId="21"/>
        <pc:sldMasterMkLst>
          <pc:docMk/>
          <pc:sldMasterMk cId="0" sldId="2147493466"/>
        </pc:sldMasterMkLst>
        <pc:picChg chg="add del mod">
          <ac:chgData name="Marie D Wood" userId="aa2bd842-f192-4e1e-9a66-5fb13dd555b2" providerId="ADAL" clId="{F1AAA734-6328-4192-BC5D-FB073C0EEE3B}" dt="2024-01-17T13:07:14.478" v="3966" actId="21"/>
          <ac:picMkLst>
            <pc:docMk/>
            <pc:sldMasterMk cId="0" sldId="2147493466"/>
            <ac:picMk id="2" creationId="{3121B4C0-CB0E-5ACB-6D31-4704D70491BB}"/>
          </ac:picMkLst>
        </pc:picChg>
        <pc:picChg chg="mod">
          <ac:chgData name="Marie D Wood" userId="aa2bd842-f192-4e1e-9a66-5fb13dd555b2" providerId="ADAL" clId="{F1AAA734-6328-4192-BC5D-FB073C0EEE3B}" dt="2024-01-17T13:07:12.160" v="3964" actId="1076"/>
          <ac:picMkLst>
            <pc:docMk/>
            <pc:sldMasterMk cId="0" sldId="2147493466"/>
            <ac:picMk id="3074" creationId="{F3F5536A-FCE9-493E-BC13-7230A6193401}"/>
          </ac:picMkLst>
        </pc:picChg>
      </pc:sldMasterChg>
      <pc:sldMasterChg chg="modSp">
        <pc:chgData name="Marie D Wood" userId="aa2bd842-f192-4e1e-9a66-5fb13dd555b2" providerId="ADAL" clId="{F1AAA734-6328-4192-BC5D-FB073C0EEE3B}" dt="2024-01-17T13:07:53.137" v="3972" actId="735"/>
        <pc:sldMasterMkLst>
          <pc:docMk/>
          <pc:sldMasterMk cId="0" sldId="2147493470"/>
        </pc:sldMasterMkLst>
      </pc:sldMasterChg>
    </pc:docChg>
  </pc:docChgLst>
  <pc:docChgLst>
    <pc:chgData name="Aleks Jovanovich" userId="S::aleksandar_jovanovich@progressive.com::6ff26df7-9ece-4cbb-9b25-991ea4a4eba2" providerId="AD" clId="Web-{14680358-7D24-E595-3F3E-C6306D4567C4}"/>
    <pc:docChg chg="addSld modSld modSection">
      <pc:chgData name="Aleks Jovanovich" userId="S::aleksandar_jovanovich@progressive.com::6ff26df7-9ece-4cbb-9b25-991ea4a4eba2" providerId="AD" clId="Web-{14680358-7D24-E595-3F3E-C6306D4567C4}" dt="2024-01-26T00:08:45.233" v="37" actId="20577"/>
      <pc:docMkLst>
        <pc:docMk/>
      </pc:docMkLst>
      <pc:sldChg chg="modSp add replId">
        <pc:chgData name="Aleks Jovanovich" userId="S::aleksandar_jovanovich@progressive.com::6ff26df7-9ece-4cbb-9b25-991ea4a4eba2" providerId="AD" clId="Web-{14680358-7D24-E595-3F3E-C6306D4567C4}" dt="2024-01-26T00:08:08.606" v="13" actId="20577"/>
        <pc:sldMkLst>
          <pc:docMk/>
          <pc:sldMk cId="1534513992" sldId="504"/>
        </pc:sldMkLst>
        <pc:spChg chg="mod">
          <ac:chgData name="Aleks Jovanovich" userId="S::aleksandar_jovanovich@progressive.com::6ff26df7-9ece-4cbb-9b25-991ea4a4eba2" providerId="AD" clId="Web-{14680358-7D24-E595-3F3E-C6306D4567C4}" dt="2024-01-26T00:08:08.606" v="13" actId="20577"/>
          <ac:spMkLst>
            <pc:docMk/>
            <pc:sldMk cId="1534513992" sldId="504"/>
            <ac:spMk id="3" creationId="{E05F805C-3645-9B74-8B29-A8DD225AF14A}"/>
          </ac:spMkLst>
        </pc:spChg>
      </pc:sldChg>
      <pc:sldChg chg="modSp add replId">
        <pc:chgData name="Aleks Jovanovich" userId="S::aleksandar_jovanovich@progressive.com::6ff26df7-9ece-4cbb-9b25-991ea4a4eba2" providerId="AD" clId="Web-{14680358-7D24-E595-3F3E-C6306D4567C4}" dt="2024-01-26T00:08:24.701" v="29" actId="20577"/>
        <pc:sldMkLst>
          <pc:docMk/>
          <pc:sldMk cId="3718752375" sldId="505"/>
        </pc:sldMkLst>
        <pc:spChg chg="mod">
          <ac:chgData name="Aleks Jovanovich" userId="S::aleksandar_jovanovich@progressive.com::6ff26df7-9ece-4cbb-9b25-991ea4a4eba2" providerId="AD" clId="Web-{14680358-7D24-E595-3F3E-C6306D4567C4}" dt="2024-01-26T00:08:24.701" v="29" actId="20577"/>
          <ac:spMkLst>
            <pc:docMk/>
            <pc:sldMk cId="3718752375" sldId="505"/>
            <ac:spMk id="3" creationId="{FC03B18B-D70F-58EB-8535-C7DB01FD89A0}"/>
          </ac:spMkLst>
        </pc:spChg>
      </pc:sldChg>
      <pc:sldChg chg="modSp add replId">
        <pc:chgData name="Aleks Jovanovich" userId="S::aleksandar_jovanovich@progressive.com::6ff26df7-9ece-4cbb-9b25-991ea4a4eba2" providerId="AD" clId="Web-{14680358-7D24-E595-3F3E-C6306D4567C4}" dt="2024-01-26T00:08:45.233" v="37" actId="20577"/>
        <pc:sldMkLst>
          <pc:docMk/>
          <pc:sldMk cId="530314826" sldId="506"/>
        </pc:sldMkLst>
        <pc:spChg chg="mod">
          <ac:chgData name="Aleks Jovanovich" userId="S::aleksandar_jovanovich@progressive.com::6ff26df7-9ece-4cbb-9b25-991ea4a4eba2" providerId="AD" clId="Web-{14680358-7D24-E595-3F3E-C6306D4567C4}" dt="2024-01-26T00:08:45.233" v="37" actId="20577"/>
          <ac:spMkLst>
            <pc:docMk/>
            <pc:sldMk cId="530314826" sldId="506"/>
            <ac:spMk id="3" creationId="{05C749B7-8F2C-FE04-E6BA-7C264278AC5D}"/>
          </ac:spMkLst>
        </pc:spChg>
      </pc:sldChg>
    </pc:docChg>
  </pc:docChgLst>
  <pc:docChgLst>
    <pc:chgData name="Aleks Jovanovich" userId="S::aleksandar_jovanovich@progressive.com::6ff26df7-9ece-4cbb-9b25-991ea4a4eba2" providerId="AD" clId="Web-{BC08D8AA-8101-861D-55BD-8BBF3C39954E}"/>
    <pc:docChg chg="modSld">
      <pc:chgData name="Aleks Jovanovich" userId="S::aleksandar_jovanovich@progressive.com::6ff26df7-9ece-4cbb-9b25-991ea4a4eba2" providerId="AD" clId="Web-{BC08D8AA-8101-861D-55BD-8BBF3C39954E}" dt="2024-02-27T15:20:13.911" v="0"/>
      <pc:docMkLst>
        <pc:docMk/>
      </pc:docMkLst>
      <pc:sldChg chg="delSp">
        <pc:chgData name="Aleks Jovanovich" userId="S::aleksandar_jovanovich@progressive.com::6ff26df7-9ece-4cbb-9b25-991ea4a4eba2" providerId="AD" clId="Web-{BC08D8AA-8101-861D-55BD-8BBF3C39954E}" dt="2024-02-27T15:20:13.911" v="0"/>
        <pc:sldMkLst>
          <pc:docMk/>
          <pc:sldMk cId="1318842959" sldId="459"/>
        </pc:sldMkLst>
        <pc:spChg chg="del">
          <ac:chgData name="Aleks Jovanovich" userId="S::aleksandar_jovanovich@progressive.com::6ff26df7-9ece-4cbb-9b25-991ea4a4eba2" providerId="AD" clId="Web-{BC08D8AA-8101-861D-55BD-8BBF3C39954E}" dt="2024-02-27T15:20:13.911" v="0"/>
          <ac:spMkLst>
            <pc:docMk/>
            <pc:sldMk cId="1318842959" sldId="459"/>
            <ac:spMk id="9" creationId="{61A0F005-0CB8-7049-2B29-68125741813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D0F6E1-8E43-44BB-AD10-2D118302B846}"/>
              </a:ext>
            </a:extLst>
          </p:cNvPr>
          <p:cNvSpPr>
            <a:spLocks noGrp="1"/>
          </p:cNvSpPr>
          <p:nvPr>
            <p:ph type="hdr" sz="quarter"/>
          </p:nvPr>
        </p:nvSpPr>
        <p:spPr>
          <a:xfrm>
            <a:off x="0" y="0"/>
            <a:ext cx="3038475" cy="466725"/>
          </a:xfrm>
          <a:prstGeom prst="rect">
            <a:avLst/>
          </a:prstGeom>
        </p:spPr>
        <p:txBody>
          <a:bodyPr vert="horz" lIns="91440" tIns="45720" rIns="91440" bIns="45720" rtlCol="0"/>
          <a:lstStyle>
            <a:lvl1pPr algn="l" eaLnBrk="1" hangingPunct="1">
              <a:defRPr sz="1200"/>
            </a:lvl1pPr>
          </a:lstStyle>
          <a:p>
            <a:pPr>
              <a:defRPr/>
            </a:pPr>
            <a:endParaRPr lang="en-US"/>
          </a:p>
        </p:txBody>
      </p:sp>
      <p:sp>
        <p:nvSpPr>
          <p:cNvPr id="3" name="Date Placeholder 2">
            <a:extLst>
              <a:ext uri="{FF2B5EF4-FFF2-40B4-BE49-F238E27FC236}">
                <a16:creationId xmlns:a16="http://schemas.microsoft.com/office/drawing/2014/main" id="{A9C8FFBC-F1EF-49C4-B2DA-DFD741760FD4}"/>
              </a:ext>
            </a:extLst>
          </p:cNvPr>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eaLnBrk="1" hangingPunct="1">
              <a:defRPr sz="1200"/>
            </a:lvl1pPr>
          </a:lstStyle>
          <a:p>
            <a:pPr>
              <a:defRPr/>
            </a:pPr>
            <a:fld id="{0A4128A1-2553-4925-80BE-11C9C0688C53}" type="datetimeFigureOut">
              <a:rPr lang="en-US"/>
              <a:pPr>
                <a:defRPr/>
              </a:pPr>
              <a:t>4/12/24</a:t>
            </a:fld>
            <a:endParaRPr lang="en-US"/>
          </a:p>
        </p:txBody>
      </p:sp>
      <p:sp>
        <p:nvSpPr>
          <p:cNvPr id="4" name="Footer Placeholder 3">
            <a:extLst>
              <a:ext uri="{FF2B5EF4-FFF2-40B4-BE49-F238E27FC236}">
                <a16:creationId xmlns:a16="http://schemas.microsoft.com/office/drawing/2014/main" id="{FC1B2341-728B-4800-8976-E62E7E046AD5}"/>
              </a:ext>
            </a:extLst>
          </p:cNvPr>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eaLnBrk="1" hangingPunct="1">
              <a:defRPr sz="1200"/>
            </a:lvl1pPr>
          </a:lstStyle>
          <a:p>
            <a:pPr>
              <a:defRPr/>
            </a:pPr>
            <a:endParaRPr lang="en-US"/>
          </a:p>
        </p:txBody>
      </p:sp>
      <p:sp>
        <p:nvSpPr>
          <p:cNvPr id="5" name="Slide Number Placeholder 4">
            <a:extLst>
              <a:ext uri="{FF2B5EF4-FFF2-40B4-BE49-F238E27FC236}">
                <a16:creationId xmlns:a16="http://schemas.microsoft.com/office/drawing/2014/main" id="{B8E81DBA-615F-46FB-B05F-A92766D5D1BF}"/>
              </a:ext>
            </a:extLst>
          </p:cNvPr>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eaLnBrk="1" hangingPunct="1">
              <a:defRPr sz="1200"/>
            </a:lvl1pPr>
          </a:lstStyle>
          <a:p>
            <a:pPr>
              <a:defRPr/>
            </a:pPr>
            <a:fld id="{D0868E51-713C-4D54-B1DE-277270EA252E}"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13.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A58705B-88C0-42CA-81F7-0E875CE611E6}"/>
              </a:ext>
            </a:extLst>
          </p:cNvPr>
          <p:cNvSpPr>
            <a:spLocks noGrp="1"/>
          </p:cNvSpPr>
          <p:nvPr>
            <p:ph type="hdr" sz="quarter"/>
          </p:nvPr>
        </p:nvSpPr>
        <p:spPr>
          <a:xfrm>
            <a:off x="0" y="0"/>
            <a:ext cx="3038475" cy="466725"/>
          </a:xfrm>
          <a:prstGeom prst="rect">
            <a:avLst/>
          </a:prstGeom>
        </p:spPr>
        <p:txBody>
          <a:bodyPr vert="horz" lIns="93177" tIns="46589" rIns="93177" bIns="46589" rtlCol="0"/>
          <a:lstStyle>
            <a:lvl1pPr algn="l" eaLnBrk="1" hangingPunct="1">
              <a:defRPr sz="1200"/>
            </a:lvl1pPr>
          </a:lstStyle>
          <a:p>
            <a:pPr>
              <a:defRPr/>
            </a:pPr>
            <a:endParaRPr lang="en-US"/>
          </a:p>
        </p:txBody>
      </p:sp>
      <p:sp>
        <p:nvSpPr>
          <p:cNvPr id="3" name="Date Placeholder 2">
            <a:extLst>
              <a:ext uri="{FF2B5EF4-FFF2-40B4-BE49-F238E27FC236}">
                <a16:creationId xmlns:a16="http://schemas.microsoft.com/office/drawing/2014/main" id="{9EE15126-4888-4932-B6C3-7B02C0C75981}"/>
              </a:ext>
            </a:extLst>
          </p:cNvPr>
          <p:cNvSpPr>
            <a:spLocks noGrp="1"/>
          </p:cNvSpPr>
          <p:nvPr>
            <p:ph type="dt" idx="1"/>
          </p:nvPr>
        </p:nvSpPr>
        <p:spPr>
          <a:xfrm>
            <a:off x="3970338" y="0"/>
            <a:ext cx="3038475" cy="466725"/>
          </a:xfrm>
          <a:prstGeom prst="rect">
            <a:avLst/>
          </a:prstGeom>
        </p:spPr>
        <p:txBody>
          <a:bodyPr vert="horz" lIns="93177" tIns="46589" rIns="93177" bIns="46589" rtlCol="0"/>
          <a:lstStyle>
            <a:lvl1pPr algn="r" eaLnBrk="1" hangingPunct="1">
              <a:defRPr sz="1200"/>
            </a:lvl1pPr>
          </a:lstStyle>
          <a:p>
            <a:pPr>
              <a:defRPr/>
            </a:pPr>
            <a:fld id="{73FBF92F-34BB-4974-879D-422CCDC29AB9}" type="datetimeFigureOut">
              <a:rPr lang="en-US"/>
              <a:pPr>
                <a:defRPr/>
              </a:pPr>
              <a:t>4/12/24</a:t>
            </a:fld>
            <a:endParaRPr lang="en-US"/>
          </a:p>
        </p:txBody>
      </p:sp>
      <p:sp>
        <p:nvSpPr>
          <p:cNvPr id="4" name="Slide Image Placeholder 3">
            <a:extLst>
              <a:ext uri="{FF2B5EF4-FFF2-40B4-BE49-F238E27FC236}">
                <a16:creationId xmlns:a16="http://schemas.microsoft.com/office/drawing/2014/main" id="{8413FD02-48A4-4DA7-89E7-2FC09C069680}"/>
              </a:ext>
            </a:extLst>
          </p:cNvPr>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a:extLst>
              <a:ext uri="{FF2B5EF4-FFF2-40B4-BE49-F238E27FC236}">
                <a16:creationId xmlns:a16="http://schemas.microsoft.com/office/drawing/2014/main" id="{48FFBB92-9C3B-4112-BD83-4F999ECDDF91}"/>
              </a:ext>
            </a:extLst>
          </p:cNvPr>
          <p:cNvSpPr>
            <a:spLocks noGrp="1"/>
          </p:cNvSpPr>
          <p:nvPr>
            <p:ph type="body" sz="quarter" idx="3"/>
          </p:nvPr>
        </p:nvSpPr>
        <p:spPr>
          <a:xfrm>
            <a:off x="701675" y="4473575"/>
            <a:ext cx="5607050" cy="3660775"/>
          </a:xfrm>
          <a:prstGeom prst="rect">
            <a:avLst/>
          </a:prstGeom>
        </p:spPr>
        <p:txBody>
          <a:bodyPr vert="horz" lIns="93177" tIns="46589" rIns="93177" bIns="46589"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CF66B235-252E-401B-AB21-D8A166EA2841}"/>
              </a:ext>
            </a:extLst>
          </p:cNvPr>
          <p:cNvSpPr>
            <a:spLocks noGrp="1"/>
          </p:cNvSpPr>
          <p:nvPr>
            <p:ph type="ftr" sz="quarter" idx="4"/>
          </p:nvPr>
        </p:nvSpPr>
        <p:spPr>
          <a:xfrm>
            <a:off x="0" y="8829675"/>
            <a:ext cx="3038475" cy="466725"/>
          </a:xfrm>
          <a:prstGeom prst="rect">
            <a:avLst/>
          </a:prstGeom>
        </p:spPr>
        <p:txBody>
          <a:bodyPr vert="horz" lIns="93177" tIns="46589" rIns="93177" bIns="46589" rtlCol="0" anchor="b"/>
          <a:lstStyle>
            <a:lvl1pPr algn="l" eaLnBrk="1" hangingPunct="1">
              <a:defRPr sz="1200"/>
            </a:lvl1pPr>
          </a:lstStyle>
          <a:p>
            <a:pPr>
              <a:defRPr/>
            </a:pPr>
            <a:endParaRPr lang="en-US"/>
          </a:p>
        </p:txBody>
      </p:sp>
      <p:sp>
        <p:nvSpPr>
          <p:cNvPr id="7" name="Slide Number Placeholder 6">
            <a:extLst>
              <a:ext uri="{FF2B5EF4-FFF2-40B4-BE49-F238E27FC236}">
                <a16:creationId xmlns:a16="http://schemas.microsoft.com/office/drawing/2014/main" id="{FC0EAA52-B793-40A2-A43E-34445910796B}"/>
              </a:ext>
            </a:extLst>
          </p:cNvPr>
          <p:cNvSpPr>
            <a:spLocks noGrp="1"/>
          </p:cNvSpPr>
          <p:nvPr>
            <p:ph type="sldNum" sz="quarter" idx="5"/>
          </p:nvPr>
        </p:nvSpPr>
        <p:spPr>
          <a:xfrm>
            <a:off x="3970338" y="8829675"/>
            <a:ext cx="3038475" cy="466725"/>
          </a:xfrm>
          <a:prstGeom prst="rect">
            <a:avLst/>
          </a:prstGeom>
        </p:spPr>
        <p:txBody>
          <a:bodyPr vert="horz" lIns="93177" tIns="46589" rIns="93177" bIns="46589" rtlCol="0" anchor="b"/>
          <a:lstStyle>
            <a:lvl1pPr algn="r" eaLnBrk="1" hangingPunct="1">
              <a:defRPr sz="1200"/>
            </a:lvl1pPr>
          </a:lstStyle>
          <a:p>
            <a:pPr>
              <a:defRPr/>
            </a:pPr>
            <a:fld id="{D0B7D74D-C969-4920-A7A6-E44C909EE3F2}"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928" userDrawn="1">
          <p15:clr>
            <a:srgbClr val="F26B43"/>
          </p15:clr>
        </p15:guide>
        <p15:guide id="2" pos="2208"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976F7B8F-3F81-492C-A80E-CAF72B928D54}"/>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397E328E-CCBA-4478-9B04-890335BD2D3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a:t>Welcome to the session: </a:t>
            </a:r>
            <a:r>
              <a:rPr lang="en-US" altLang="en-US" sz="1200" b="1" i="1" dirty="0"/>
              <a:t>Introduction to Data Literacy and Data-Driven Decision Making!</a:t>
            </a:r>
            <a:endParaRPr lang="en-US" altLang="en-US" i="1" dirty="0"/>
          </a:p>
        </p:txBody>
      </p:sp>
      <p:sp>
        <p:nvSpPr>
          <p:cNvPr id="9220" name="Slide Number Placeholder 3">
            <a:extLst>
              <a:ext uri="{FF2B5EF4-FFF2-40B4-BE49-F238E27FC236}">
                <a16:creationId xmlns:a16="http://schemas.microsoft.com/office/drawing/2014/main" id="{F0A16267-A242-433D-8871-F958D211A51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6AB45B74-0753-40C3-80A2-E3A7219AAD86}" type="slidenum">
              <a:rPr lang="en-US" altLang="en-US" smtClean="0"/>
              <a:pPr/>
              <a:t>1</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The significance of this approach lies in the fact that no single individual can be expected to identify every potential issue or bias in data. </a:t>
            </a:r>
          </a:p>
          <a:p>
            <a:pPr marL="0" marR="0" lvl="0" indent="0" algn="l" defTabSz="914400">
              <a:lnSpc>
                <a:spcPct val="100000"/>
              </a:lnSpc>
              <a:spcBef>
                <a:spcPct val="30000"/>
              </a:spcBef>
              <a:spcAft>
                <a:spcPct val="0"/>
              </a:spcAft>
              <a:buClrTx/>
              <a:buSzTx/>
              <a:buFontTx/>
              <a:buNone/>
              <a:tabLst/>
              <a:defRPr/>
            </a:pPr>
            <a:r>
              <a:rPr lang="en-US" dirty="0"/>
              <a:t>By incorporating diverse perspectives, we can attain a more comprehensive and less distorted understanding of the data.</a:t>
            </a:r>
            <a:endParaRPr lang="en-US" dirty="0">
              <a:cs typeface="Calibri"/>
            </a:endParaRPr>
          </a:p>
          <a:p>
            <a:pPr>
              <a:defRPr/>
            </a:pPr>
            <a:endParaRPr lang="en-US" dirty="0">
              <a:cs typeface="Calibri"/>
            </a:endParaRPr>
          </a:p>
          <a:p>
            <a:pPr marL="0" indent="0">
              <a:buFont typeface="Arial"/>
              <a:buNone/>
              <a:defRPr/>
            </a:pPr>
            <a:r>
              <a:rPr lang="en-US" i="1" dirty="0"/>
              <a:t>Speaker Notes:</a:t>
            </a:r>
          </a:p>
          <a:p>
            <a:pPr marL="171450" indent="-171450">
              <a:buFont typeface="Arial"/>
              <a:buChar char="•"/>
              <a:defRPr/>
            </a:pPr>
            <a:endParaRPr lang="en-US" i="1" dirty="0"/>
          </a:p>
          <a:p>
            <a:pPr marL="0" indent="0">
              <a:buFont typeface="Arial"/>
              <a:buNone/>
              <a:defRPr/>
            </a:pPr>
            <a:r>
              <a:rPr lang="en-US" dirty="0"/>
              <a:t>To illustrate the benefits of multiple perspectives, consider consulting experts from various backgrounds during your data analysis process:</a:t>
            </a:r>
          </a:p>
          <a:p>
            <a:pPr marL="0" indent="0">
              <a:buFont typeface="Arial"/>
              <a:buNone/>
              <a:defRPr/>
            </a:pPr>
            <a:endParaRPr lang="en-US" dirty="0"/>
          </a:p>
          <a:p>
            <a:pPr lvl="1">
              <a:buFont typeface="Arial"/>
              <a:buChar char="•"/>
              <a:defRPr/>
            </a:pPr>
            <a:r>
              <a:rPr lang="en-US" b="1" dirty="0"/>
              <a:t>Statisticians:</a:t>
            </a:r>
            <a:r>
              <a:rPr lang="en-US" dirty="0"/>
              <a:t> They can identify sampling anomalies and statistical irregularities in the data.</a:t>
            </a:r>
          </a:p>
          <a:p>
            <a:pPr lvl="2">
              <a:buFont typeface="Arial"/>
              <a:buNone/>
              <a:defRPr/>
            </a:pPr>
            <a:r>
              <a:rPr lang="en-US" dirty="0"/>
              <a:t>- Statisticians bring a specialized lens to data analysis, helping to uncover any anomalies or issues related to sampling.</a:t>
            </a:r>
          </a:p>
          <a:p>
            <a:pPr marL="457200" lvl="1" indent="0">
              <a:buFont typeface="Arial"/>
              <a:buNone/>
              <a:defRPr/>
            </a:pPr>
            <a:endParaRPr lang="en-US" dirty="0">
              <a:cs typeface="Calibri"/>
            </a:endParaRPr>
          </a:p>
          <a:p>
            <a:pPr lvl="1">
              <a:buFont typeface="Arial"/>
              <a:buChar char="•"/>
              <a:defRPr/>
            </a:pPr>
            <a:r>
              <a:rPr lang="en-US" b="1" dirty="0"/>
              <a:t>Social Scientists:</a:t>
            </a:r>
            <a:r>
              <a:rPr lang="en-US" dirty="0"/>
              <a:t> They focus on examining inclusion factors and the broader societal context.</a:t>
            </a:r>
          </a:p>
          <a:p>
            <a:pPr lvl="2">
              <a:buFont typeface="Arial"/>
              <a:buNone/>
              <a:defRPr/>
            </a:pPr>
            <a:r>
              <a:rPr lang="en-US" dirty="0"/>
              <a:t> - Social scientists provide insights into the social and contextual aspects that may impact the data, ensuring a holistic analysis.</a:t>
            </a:r>
          </a:p>
          <a:p>
            <a:pPr marL="628650" lvl="1" indent="-171450">
              <a:buFont typeface="Arial"/>
              <a:buChar char="•"/>
              <a:defRPr/>
            </a:pPr>
            <a:endParaRPr lang="en-US" dirty="0">
              <a:cs typeface="Calibri"/>
            </a:endParaRPr>
          </a:p>
          <a:p>
            <a:pPr lvl="1">
              <a:buFont typeface="Arial"/>
              <a:buChar char="•"/>
              <a:defRPr/>
            </a:pPr>
            <a:r>
              <a:rPr lang="en-US" b="1" dirty="0"/>
              <a:t>Outreach Workers:</a:t>
            </a:r>
            <a:r>
              <a:rPr lang="en-US" dirty="0"/>
              <a:t> They can flag real-world discrepancies between data and on-the-ground experiences.</a:t>
            </a:r>
            <a:endParaRPr lang="en-US" i="0" dirty="0">
              <a:cs typeface="Calibri"/>
            </a:endParaRPr>
          </a:p>
          <a:p>
            <a:pPr lvl="2">
              <a:buFont typeface="Arial"/>
              <a:buNone/>
              <a:defRPr/>
            </a:pPr>
            <a:r>
              <a:rPr lang="en-US" dirty="0"/>
              <a:t>- Outreach workers have a unique perspective, bridging the gap between data and real-world situations, which can reveal valuable discrepancies.</a:t>
            </a:r>
          </a:p>
          <a:p>
            <a:pPr marL="628650" lvl="1" indent="-171450">
              <a:buFont typeface="Arial"/>
              <a:buChar char="•"/>
              <a:defRPr/>
            </a:pPr>
            <a:endParaRPr lang="en-US" dirty="0">
              <a:cs typeface="Calibri"/>
            </a:endParaRPr>
          </a:p>
          <a:p>
            <a:pPr marL="0" indent="0">
              <a:buFont typeface="Arial"/>
              <a:buNone/>
              <a:defRPr/>
            </a:pPr>
            <a:r>
              <a:rPr lang="en-US" i="1" dirty="0"/>
              <a:t>Additional Note:</a:t>
            </a:r>
            <a:r>
              <a:rPr lang="en-US" dirty="0"/>
              <a:t> Collaborating with experts from different backgrounds brings valuable diversity to the analysis process, ensuring a more robust and accurate interpretation of the data. This collaborative approach contributes to more reliable outcomes in data analysis.</a:t>
            </a:r>
            <a:endParaRPr lang="en-US" dirty="0">
              <a:cs typeface="Calibri"/>
            </a:endParaRPr>
          </a:p>
          <a:p>
            <a:pPr>
              <a:defRPr/>
            </a:pP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10</a:t>
            </a:fld>
            <a:endParaRPr lang="en-US"/>
          </a:p>
        </p:txBody>
      </p:sp>
    </p:spTree>
    <p:extLst>
      <p:ext uri="{BB962C8B-B14F-4D97-AF65-F5344CB8AC3E}">
        <p14:creationId xmlns:p14="http://schemas.microsoft.com/office/powerpoint/2010/main" val="18668712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en-US" dirty="0"/>
              <a:t>This slide highlights key steps that contribute to effective data analysis and decision-making.</a:t>
            </a:r>
          </a:p>
          <a:p>
            <a:pPr>
              <a:buFont typeface="Arial" panose="020B0604020202020204" pitchFamily="34" charset="0"/>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lang="en-US" i="1" dirty="0"/>
              <a:t>Speaker Notes:</a:t>
            </a:r>
            <a:endParaRPr lang="en-US" dirty="0"/>
          </a:p>
          <a:p>
            <a:pPr>
              <a:buFont typeface="Arial" panose="020B0604020202020204" pitchFamily="34" charset="0"/>
              <a:buNone/>
            </a:pPr>
            <a:endParaRPr lang="en-US" dirty="0"/>
          </a:p>
          <a:p>
            <a:pPr>
              <a:buFont typeface="Arial" panose="020B0604020202020204" pitchFamily="34" charset="0"/>
              <a:buNone/>
            </a:pPr>
            <a:r>
              <a:rPr lang="en-US" b="1" dirty="0"/>
              <a:t>Steps </a:t>
            </a:r>
            <a:r>
              <a:rPr lang="en-US" b="1" i="0" dirty="0">
                <a:effectLst/>
              </a:rPr>
              <a:t>to </a:t>
            </a:r>
            <a:r>
              <a:rPr lang="en-US" b="1" dirty="0"/>
              <a:t>Take:</a:t>
            </a:r>
          </a:p>
          <a:p>
            <a:pPr>
              <a:buFont typeface="Arial" panose="020B0604020202020204" pitchFamily="34" charset="0"/>
              <a:buNone/>
            </a:pPr>
            <a:endParaRPr lang="en-US" dirty="0"/>
          </a:p>
          <a:p>
            <a:pPr lvl="1">
              <a:buFont typeface="Arial" panose="020B0604020202020204" pitchFamily="34" charset="0"/>
              <a:buChar char="•"/>
            </a:pPr>
            <a:r>
              <a:rPr lang="en-US" b="1" dirty="0"/>
              <a:t>Look Across Multiple Datasets:</a:t>
            </a:r>
          </a:p>
          <a:p>
            <a:pPr lvl="2">
              <a:buFont typeface="Arial" panose="020B0604020202020204" pitchFamily="34" charset="0"/>
              <a:buNone/>
            </a:pPr>
            <a:r>
              <a:rPr lang="en-US" dirty="0"/>
              <a:t>- Begin by examining </a:t>
            </a:r>
            <a:r>
              <a:rPr lang="en-US" b="0" i="0" dirty="0">
                <a:effectLst/>
              </a:rPr>
              <a:t>multiple </a:t>
            </a:r>
            <a:r>
              <a:rPr lang="en-US" dirty="0"/>
              <a:t>datasets, as this provides a broader perspective and helps identify patterns, inconsistencies, or outliers.</a:t>
            </a:r>
          </a:p>
          <a:p>
            <a:pPr lvl="2">
              <a:buFont typeface="Arial" panose="020B0604020202020204" pitchFamily="34" charset="0"/>
              <a:buNone/>
            </a:pPr>
            <a:endParaRPr lang="en-US" dirty="0"/>
          </a:p>
          <a:p>
            <a:pPr lvl="1">
              <a:buFont typeface="Arial" panose="020B0604020202020204" pitchFamily="34" charset="0"/>
              <a:buChar char="•"/>
            </a:pPr>
            <a:r>
              <a:rPr lang="en-US" b="1" dirty="0"/>
              <a:t>Consider On-the-Ground Insights:</a:t>
            </a:r>
          </a:p>
          <a:p>
            <a:pPr lvl="2">
              <a:buFont typeface="Arial" panose="020B0604020202020204" pitchFamily="34" charset="0"/>
              <a:buNone/>
            </a:pPr>
            <a:r>
              <a:rPr lang="en-US" dirty="0"/>
              <a:t>- Incorporate on-the-ground insights and real-world observations </a:t>
            </a:r>
            <a:r>
              <a:rPr lang="en-US" b="0" i="0" dirty="0">
                <a:effectLst/>
              </a:rPr>
              <a:t>to </a:t>
            </a:r>
            <a:r>
              <a:rPr lang="en-US" dirty="0"/>
              <a:t>complement </a:t>
            </a:r>
            <a:r>
              <a:rPr lang="en-US" b="0" i="0" dirty="0">
                <a:effectLst/>
              </a:rPr>
              <a:t>data</a:t>
            </a:r>
            <a:r>
              <a:rPr lang="en-US" dirty="0"/>
              <a:t> analysis. This practical knowledge adds depth to the analysis.</a:t>
            </a:r>
          </a:p>
          <a:p>
            <a:pPr lvl="2">
              <a:buFont typeface="Arial" panose="020B0604020202020204" pitchFamily="34" charset="0"/>
              <a:buNone/>
            </a:pPr>
            <a:endParaRPr lang="en-US" dirty="0"/>
          </a:p>
          <a:p>
            <a:pPr lvl="1">
              <a:buFont typeface="Arial" panose="020B0604020202020204" pitchFamily="34" charset="0"/>
              <a:buChar char="•"/>
            </a:pPr>
            <a:r>
              <a:rPr lang="en-US" b="1" dirty="0"/>
              <a:t>Ask Critical Questions:</a:t>
            </a:r>
          </a:p>
          <a:p>
            <a:pPr lvl="2">
              <a:buFont typeface="Arial" panose="020B0604020202020204" pitchFamily="34" charset="0"/>
              <a:buNone/>
            </a:pPr>
            <a:r>
              <a:rPr lang="en-US" dirty="0"/>
              <a:t>- Maintain a critical mindset and continuously ask probing questions about </a:t>
            </a:r>
            <a:r>
              <a:rPr lang="en-US" b="0" i="0" dirty="0">
                <a:effectLst/>
              </a:rPr>
              <a:t>the data, </a:t>
            </a:r>
            <a:r>
              <a:rPr lang="en-US" dirty="0"/>
              <a:t>its sources</a:t>
            </a:r>
            <a:r>
              <a:rPr lang="en-US" b="0" i="0" dirty="0">
                <a:effectLst/>
              </a:rPr>
              <a:t>, </a:t>
            </a:r>
            <a:r>
              <a:rPr lang="en-US" dirty="0"/>
              <a:t>and the conclusions drawn. This encourages thorough analysis</a:t>
            </a:r>
            <a:r>
              <a:rPr lang="en-US" b="0" i="0" dirty="0">
                <a:effectLst/>
              </a:rPr>
              <a:t>.</a:t>
            </a:r>
          </a:p>
          <a:p>
            <a:pPr lvl="2">
              <a:buFont typeface="Arial" panose="020B0604020202020204" pitchFamily="34" charset="0"/>
              <a:buNone/>
            </a:pPr>
            <a:endParaRPr lang="en-US" dirty="0"/>
          </a:p>
          <a:p>
            <a:pPr lvl="1">
              <a:buFont typeface="Arial" panose="020B0604020202020204" pitchFamily="34" charset="0"/>
              <a:buChar char="•"/>
            </a:pPr>
            <a:r>
              <a:rPr lang="en-US" b="1" dirty="0"/>
              <a:t>Having Varied Minds:</a:t>
            </a:r>
          </a:p>
          <a:p>
            <a:pPr lvl="2">
              <a:buFont typeface="Arial" panose="020B0604020202020204" pitchFamily="34" charset="0"/>
              <a:buNone/>
            </a:pPr>
            <a:r>
              <a:rPr lang="en-US" dirty="0"/>
              <a:t>- Encourage diverse perspectives and expertise when approaching data analysis. Varied minds can bring unique insights and viewpoints to the process</a:t>
            </a:r>
            <a:r>
              <a:rPr lang="en-US" b="0" i="0" dirty="0">
                <a:effectLst/>
              </a:rPr>
              <a:t>.</a:t>
            </a:r>
          </a:p>
          <a:p>
            <a:pPr lvl="1">
              <a:buFont typeface="Arial" panose="020B0604020202020204" pitchFamily="34" charset="0"/>
              <a:buNone/>
            </a:pPr>
            <a:endParaRPr lang="en-US" dirty="0"/>
          </a:p>
          <a:p>
            <a:pPr>
              <a:buFont typeface="Arial" panose="020B0604020202020204" pitchFamily="34" charset="0"/>
              <a:buNone/>
              <a:defRPr/>
            </a:pPr>
            <a:r>
              <a:rPr lang="en-US" i="1" dirty="0"/>
              <a:t>Additional Note:</a:t>
            </a:r>
            <a:r>
              <a:rPr lang="en-US" dirty="0"/>
              <a:t> These steps are instrumental in ensuring that </a:t>
            </a:r>
            <a:r>
              <a:rPr lang="en-US" b="0" i="0" dirty="0">
                <a:effectLst/>
              </a:rPr>
              <a:t>data </a:t>
            </a:r>
            <a:r>
              <a:rPr lang="en-US" dirty="0"/>
              <a:t>analysis is comprehensive, well-informed, and incorporates various </a:t>
            </a:r>
            <a:r>
              <a:rPr lang="en-US" b="0" i="0" dirty="0">
                <a:effectLst/>
              </a:rPr>
              <a:t>angles </a:t>
            </a:r>
            <a:r>
              <a:rPr lang="en-US" dirty="0"/>
              <a:t>of interpretation, ultimately leading to more robust </a:t>
            </a:r>
            <a:r>
              <a:rPr lang="en-US" b="0" i="0" dirty="0">
                <a:effectLst/>
              </a:rPr>
              <a:t>and </a:t>
            </a:r>
            <a:r>
              <a:rPr lang="en-US" dirty="0"/>
              <a:t>reliable outcomes</a:t>
            </a:r>
            <a:r>
              <a:rPr lang="en-US" b="0" i="0" dirty="0">
                <a:effectLst/>
              </a:rPr>
              <a:t>.</a:t>
            </a:r>
            <a:endParaRPr lang="en-US" dirty="0"/>
          </a:p>
          <a:p>
            <a:pPr marL="171450" marR="0" lvl="0" indent="-171450" algn="l" defTabSz="914400">
              <a:lnSpc>
                <a:spcPct val="100000"/>
              </a:lnSpc>
              <a:spcBef>
                <a:spcPts val="600"/>
              </a:spcBef>
              <a:spcAft>
                <a:spcPts val="600"/>
              </a:spcAft>
              <a:buClrTx/>
              <a:buSzTx/>
              <a:buFont typeface="Arial" panose="020B0604020202020204" pitchFamily="34" charset="0"/>
              <a:buChar char="•"/>
              <a:tabLst/>
              <a:defRPr/>
            </a:pPr>
            <a:endParaRPr lang="en-US" b="0" i="0" dirty="0">
              <a:effectLst/>
              <a:latin typeface="-apple-system"/>
            </a:endParaRPr>
          </a:p>
          <a:p>
            <a:pPr marL="171450" lvl="0" indent="-171450">
              <a:spcBef>
                <a:spcPts val="600"/>
              </a:spcBef>
              <a:spcAft>
                <a:spcPts val="400"/>
              </a:spcAft>
              <a:buFont typeface="Arial" panose="020B0604020202020204" pitchFamily="34" charset="0"/>
              <a:buChar char="•"/>
            </a:pPr>
            <a:endParaRPr lang="en-US" b="0" i="0" dirty="0">
              <a:effectLst/>
              <a:latin typeface="-apple-system"/>
            </a:endParaRPr>
          </a:p>
          <a:p>
            <a:pPr marL="171450" lvl="0" indent="-171450">
              <a:spcBef>
                <a:spcPts val="600"/>
              </a:spcBef>
              <a:spcAft>
                <a:spcPts val="400"/>
              </a:spcAft>
              <a:buFont typeface="Arial" panose="020B0604020202020204" pitchFamily="34" charset="0"/>
              <a:buChar char="•"/>
            </a:pPr>
            <a:endParaRPr lang="en-US" b="0" i="0" dirty="0">
              <a:effectLst/>
              <a:latin typeface="-apple-system"/>
            </a:endParaRPr>
          </a:p>
          <a:p>
            <a:pPr marL="171450" lvl="0" indent="-171450">
              <a:spcBef>
                <a:spcPts val="600"/>
              </a:spcBef>
              <a:spcAft>
                <a:spcPts val="400"/>
              </a:spcAft>
              <a:buFont typeface="Arial" panose="020B0604020202020204" pitchFamily="34" charset="0"/>
              <a:buChar char="•"/>
            </a:pPr>
            <a:endParaRPr lang="en-US" b="0" i="0" dirty="0">
              <a:effectLst/>
              <a:latin typeface="-apple-system"/>
            </a:endParaRPr>
          </a:p>
          <a:p>
            <a:pPr lvl="2">
              <a:spcBef>
                <a:spcPts val="600"/>
              </a:spcBef>
              <a:spcAft>
                <a:spcPts val="600"/>
              </a:spcAft>
            </a:pPr>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11</a:t>
            </a:fld>
            <a:endParaRPr lang="en-US"/>
          </a:p>
        </p:txBody>
      </p:sp>
    </p:spTree>
    <p:extLst>
      <p:ext uri="{BB962C8B-B14F-4D97-AF65-F5344CB8AC3E}">
        <p14:creationId xmlns:p14="http://schemas.microsoft.com/office/powerpoint/2010/main" val="3860224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dirty="0"/>
              <a:t>The significance of this approach lies in the fact that asking questions and learning from peers and colleagues is essential for building data literacy.</a:t>
            </a:r>
          </a:p>
          <a:p>
            <a:pPr marL="0" marR="0" lvl="0" indent="0" algn="l" defTabSz="914400" rtl="0" eaLnBrk="0" fontAlgn="base" latinLnBrk="0" hangingPunct="0">
              <a:lnSpc>
                <a:spcPct val="100000"/>
              </a:lnSpc>
              <a:spcBef>
                <a:spcPct val="30000"/>
              </a:spcBef>
              <a:spcAft>
                <a:spcPct val="0"/>
              </a:spcAft>
              <a:buClrTx/>
              <a:buSzTx/>
              <a:buFont typeface="Arial"/>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p>
          <a:p>
            <a:pPr marL="0" indent="0">
              <a:buFont typeface="Arial"/>
              <a:buNone/>
            </a:pPr>
            <a:endParaRPr lang="en-US" i="1" dirty="0"/>
          </a:p>
          <a:p>
            <a:pPr marL="0" indent="0">
              <a:buFont typeface="Arial"/>
              <a:buNone/>
            </a:pPr>
            <a:r>
              <a:rPr lang="en-US" dirty="0"/>
              <a:t>Stress that data skills become stronger when collaboration is prioritized over isolation.</a:t>
            </a:r>
          </a:p>
          <a:p>
            <a:pPr marL="0" indent="0">
              <a:buFont typeface="Arial"/>
              <a:buNone/>
            </a:pPr>
            <a:endParaRPr lang="en-US" dirty="0"/>
          </a:p>
          <a:p>
            <a:r>
              <a:rPr lang="en-US" b="1" dirty="0"/>
              <a:t>For Example:</a:t>
            </a:r>
            <a:endParaRPr lang="en-US" dirty="0"/>
          </a:p>
          <a:p>
            <a:pPr marL="0" indent="0">
              <a:buFont typeface="Arial"/>
              <a:buNone/>
            </a:pPr>
            <a:r>
              <a:rPr lang="en-US" dirty="0"/>
              <a:t>To illustrate the importance of curiosity and knowledge sharing, consider the following examples of actions you can take during data analysis:</a:t>
            </a:r>
          </a:p>
          <a:p>
            <a:pPr marL="171450" indent="-171450">
              <a:buFont typeface="Arial"/>
              <a:buChar char="•"/>
            </a:pPr>
            <a:endParaRPr lang="en-US" dirty="0">
              <a:cs typeface="Calibri"/>
            </a:endParaRPr>
          </a:p>
          <a:p>
            <a:pPr lvl="1">
              <a:buFont typeface="Arial"/>
              <a:buChar char="•"/>
            </a:pPr>
            <a:r>
              <a:rPr lang="en-US" b="1" dirty="0"/>
              <a:t>Ask Peers About Their Data Encounters:</a:t>
            </a:r>
          </a:p>
          <a:p>
            <a:pPr lvl="2">
              <a:buFont typeface="Arial"/>
              <a:buNone/>
            </a:pPr>
            <a:r>
              <a:rPr lang="en-US" dirty="0"/>
              <a:t>- Encourage discussions with colleagues about their data experiences:</a:t>
            </a:r>
          </a:p>
          <a:p>
            <a:pPr lvl="2">
              <a:buFont typeface="Arial"/>
              <a:buNone/>
            </a:pPr>
            <a:r>
              <a:rPr lang="en-US" dirty="0"/>
              <a:t>- Ask questions like, "What charts did you find confusing?“</a:t>
            </a:r>
          </a:p>
          <a:p>
            <a:pPr lvl="2">
              <a:buFont typeface="Arial"/>
              <a:buNone/>
            </a:pPr>
            <a:r>
              <a:rPr lang="en-US" dirty="0"/>
              <a:t>- Explore instances when they noticed contradictory statistics.</a:t>
            </a:r>
          </a:p>
          <a:p>
            <a:pPr marL="1085850" lvl="2" indent="-171450">
              <a:buFont typeface="Arial"/>
              <a:buChar char="•"/>
            </a:pPr>
            <a:endParaRPr lang="en-US" dirty="0"/>
          </a:p>
          <a:p>
            <a:pPr lvl="1">
              <a:buFont typeface="Arial"/>
              <a:buChar char="•"/>
            </a:pPr>
            <a:r>
              <a:rPr lang="en-US" b="1" dirty="0"/>
              <a:t>Compare Interpretations:</a:t>
            </a:r>
          </a:p>
          <a:p>
            <a:pPr lvl="2">
              <a:buFont typeface="Arial"/>
              <a:buNone/>
            </a:pPr>
            <a:r>
              <a:rPr lang="en-US" dirty="0"/>
              <a:t>- Collaborate with others to understand data trends:</a:t>
            </a:r>
          </a:p>
          <a:p>
            <a:pPr lvl="2">
              <a:buFont typeface="Arial"/>
              <a:buNone/>
            </a:pPr>
            <a:r>
              <a:rPr lang="en-US" dirty="0"/>
              <a:t>- Engage in conversations like, "Does this trend make sense to you?“</a:t>
            </a:r>
          </a:p>
          <a:p>
            <a:pPr lvl="2">
              <a:buFont typeface="Arial"/>
              <a:buNone/>
            </a:pPr>
            <a:r>
              <a:rPr lang="en-US" dirty="0"/>
              <a:t>- Encourage discussions on potential aspects that might be overlooked.</a:t>
            </a:r>
          </a:p>
          <a:p>
            <a:pPr marL="1085850" lvl="2" indent="-171450">
              <a:buFont typeface="Arial"/>
              <a:buChar char="•"/>
            </a:pPr>
            <a:endParaRPr lang="en-US" dirty="0"/>
          </a:p>
          <a:p>
            <a:pPr lvl="1">
              <a:buFont typeface="Arial"/>
              <a:buChar char="•"/>
            </a:pPr>
            <a:r>
              <a:rPr lang="en-US" b="1" dirty="0"/>
              <a:t>Discuss Data Origins:</a:t>
            </a:r>
            <a:endParaRPr lang="en-US" dirty="0"/>
          </a:p>
          <a:p>
            <a:pPr marL="914400" lvl="2" indent="0">
              <a:buFont typeface="Arial"/>
              <a:buNone/>
            </a:pPr>
            <a:r>
              <a:rPr lang="en-US" dirty="0"/>
              <a:t>- Delve into the origins of the data and its stakeholders:</a:t>
            </a:r>
          </a:p>
          <a:p>
            <a:pPr marL="914400" lvl="2" indent="0">
              <a:buFont typeface="Arial"/>
              <a:buNone/>
            </a:pPr>
            <a:r>
              <a:rPr lang="en-US" dirty="0"/>
              <a:t>- Initiate conversations about how the data might have been gathered.</a:t>
            </a:r>
          </a:p>
          <a:p>
            <a:pPr marL="914400" lvl="2" indent="0">
              <a:buFont typeface="Arial"/>
              <a:buNone/>
            </a:pPr>
            <a:r>
              <a:rPr lang="en-US" dirty="0"/>
              <a:t>- Consider the perspectives of various stakeholders involved in the data collection process.</a:t>
            </a: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12</a:t>
            </a:fld>
            <a:endParaRPr lang="en-US"/>
          </a:p>
        </p:txBody>
      </p:sp>
    </p:spTree>
    <p:extLst>
      <p:ext uri="{BB962C8B-B14F-4D97-AF65-F5344CB8AC3E}">
        <p14:creationId xmlns:p14="http://schemas.microsoft.com/office/powerpoint/2010/main" val="1161659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In this section, we'll discuss practical steps to enhance your data literacy by adopting a curious and collaborative mindset.</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Steps to Take:</a:t>
            </a:r>
            <a:endParaRPr lang="en-US" dirty="0"/>
          </a:p>
          <a:p>
            <a:pPr lvl="1">
              <a:buFont typeface="Arial"/>
              <a:buChar char="•"/>
              <a:defRPr/>
            </a:pPr>
            <a:r>
              <a:rPr lang="en-US" sz="1200" b="1" kern="1200" dirty="0">
                <a:solidFill>
                  <a:schemeClr val="tx1"/>
                </a:solidFill>
                <a:latin typeface="+mn-lt"/>
                <a:ea typeface="+mn-ea"/>
                <a:cs typeface="Calibri"/>
              </a:rPr>
              <a:t>Express Wonder, Not Just Skepticism:</a:t>
            </a:r>
          </a:p>
          <a:p>
            <a:pPr marL="914400" lvl="2" indent="0">
              <a:buFont typeface="Arial"/>
              <a:buNone/>
              <a:defRPr/>
            </a:pPr>
            <a:r>
              <a:rPr lang="en-US" dirty="0"/>
              <a:t>- Approach data with a sense of curiosity and wonder. Rather than just being skeptical, seek to understand the insights it holds.</a:t>
            </a:r>
          </a:p>
          <a:p>
            <a:pPr marL="628650" lvl="1" indent="-171450">
              <a:buFont typeface="Arial"/>
              <a:buChar char="•"/>
              <a:defRPr/>
            </a:pPr>
            <a:endParaRPr lang="en-US" dirty="0">
              <a:cs typeface="Calibri"/>
            </a:endParaRPr>
          </a:p>
          <a:p>
            <a:pPr lvl="1">
              <a:buFont typeface="Arial"/>
              <a:buChar char="•"/>
              <a:defRPr/>
            </a:pPr>
            <a:r>
              <a:rPr lang="en-US" b="1" dirty="0"/>
              <a:t>Question Data with Curiosity:</a:t>
            </a:r>
            <a:endParaRPr lang="en-US" dirty="0"/>
          </a:p>
          <a:p>
            <a:pPr marL="914400" lvl="2" indent="0">
              <a:buFont typeface="Arial"/>
              <a:buNone/>
              <a:defRPr/>
            </a:pPr>
            <a:r>
              <a:rPr lang="en-US" dirty="0"/>
              <a:t>- Data has the potential to offer valuable insights when questioned with genuine curiosity. Challenge assumptions and explore underlying patterns.</a:t>
            </a:r>
          </a:p>
          <a:p>
            <a:pPr marL="628650" lvl="1" indent="-171450">
              <a:buFont typeface="Arial"/>
              <a:buChar char="•"/>
              <a:defRPr/>
            </a:pPr>
            <a:endParaRPr lang="en-US" dirty="0"/>
          </a:p>
          <a:p>
            <a:pPr lvl="1">
              <a:buFont typeface="Arial"/>
              <a:buChar char="•"/>
              <a:defRPr/>
            </a:pPr>
            <a:r>
              <a:rPr lang="en-US" b="1" dirty="0"/>
              <a:t>Adopt a Beginner's Mindset:</a:t>
            </a:r>
            <a:endParaRPr lang="en-US" dirty="0"/>
          </a:p>
          <a:p>
            <a:pPr marL="914400" lvl="2" indent="0">
              <a:buFont typeface="Arial"/>
              <a:buNone/>
              <a:defRPr/>
            </a:pPr>
            <a:r>
              <a:rPr lang="en-US" dirty="0"/>
              <a:t>Approach data analysis with a beginner's mindset, regardless of your experience level. Every gap in skill represents an opportunity to learn and grow.</a:t>
            </a:r>
          </a:p>
          <a:p>
            <a:pPr marL="628650" lvl="1" indent="-171450">
              <a:buFont typeface="Arial"/>
              <a:buChar char="•"/>
              <a:defRPr/>
            </a:pPr>
            <a:endParaRPr lang="en-US" dirty="0"/>
          </a:p>
          <a:p>
            <a:pPr lvl="1">
              <a:buFont typeface="Arial"/>
              <a:buChar char="•"/>
              <a:defRPr/>
            </a:pPr>
            <a:r>
              <a:rPr lang="en-US" b="1" dirty="0"/>
              <a:t>Embrace Data Literacy as Continual and Collaborative:</a:t>
            </a:r>
            <a:endParaRPr lang="en-US" dirty="0"/>
          </a:p>
          <a:p>
            <a:pPr marL="914400" lvl="2" indent="0">
              <a:buFont typeface="Arial"/>
              <a:buNone/>
              <a:defRPr/>
            </a:pPr>
            <a:r>
              <a:rPr lang="en-US" dirty="0"/>
              <a:t>Recognize that data literacy is an ongoing journey and is most effective when approached collaboratively. No one person possesses all the answers when it comes to data quality.</a:t>
            </a:r>
          </a:p>
          <a:p>
            <a:pPr marL="628650" lvl="1" indent="-171450">
              <a:buFont typeface="Arial"/>
              <a:buChar char="•"/>
              <a:defRPr/>
            </a:pPr>
            <a:endParaRPr lang="en-US" dirty="0"/>
          </a:p>
          <a:p>
            <a:pPr marL="0" indent="0">
              <a:buFont typeface="Arial"/>
              <a:buNone/>
              <a:defRPr/>
            </a:pPr>
            <a:r>
              <a:rPr lang="en-US" i="1" dirty="0"/>
              <a:t>Additional Note:</a:t>
            </a:r>
            <a:r>
              <a:rPr lang="en-US" dirty="0"/>
              <a:t> Cultivating a collective growth mindset and pooling knowledge around data allows us to surface bias blind spots and uncover more signals when we open-up the conversation. This approach promotes more robust and informed data analysis practices.</a:t>
            </a:r>
          </a:p>
          <a:p>
            <a:pPr marL="0" marR="0" lvl="0" indent="0" algn="l" defTabSz="914400">
              <a:lnSpc>
                <a:spcPct val="100000"/>
              </a:lnSpc>
              <a:spcBef>
                <a:spcPct val="30000"/>
              </a:spcBef>
              <a:spcAft>
                <a:spcPct val="0"/>
              </a:spcAft>
              <a:buClrTx/>
              <a:buSzTx/>
              <a:buFontTx/>
              <a:buNone/>
              <a:tabLst/>
              <a:defRPr/>
            </a:pP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13</a:t>
            </a:fld>
            <a:endParaRPr lang="en-US"/>
          </a:p>
        </p:txBody>
      </p:sp>
    </p:spTree>
    <p:extLst>
      <p:ext uri="{BB962C8B-B14F-4D97-AF65-F5344CB8AC3E}">
        <p14:creationId xmlns:p14="http://schemas.microsoft.com/office/powerpoint/2010/main" val="13406968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In this section, we'll explore the key characteristics that define a data-driven workplace, where data plays a central role in decision-making and operations.</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p>
          <a:p>
            <a:r>
              <a:rPr lang="en-US" b="1" i="0" dirty="0">
                <a:effectLst/>
              </a:rPr>
              <a:t>Characteristics of a </a:t>
            </a:r>
            <a:r>
              <a:rPr lang="en-US" b="1" dirty="0"/>
              <a:t>Data-Driven Workplace</a:t>
            </a:r>
            <a:r>
              <a:rPr lang="en-US" b="1" i="0" dirty="0">
                <a:effectLst/>
              </a:rPr>
              <a:t>:</a:t>
            </a:r>
          </a:p>
          <a:p>
            <a:pPr marL="457200" lvl="1" indent="0">
              <a:buFont typeface="Arial"/>
              <a:buNone/>
            </a:pPr>
            <a:endParaRPr lang="en-US" dirty="0">
              <a:cs typeface="Calibri"/>
            </a:endParaRPr>
          </a:p>
          <a:p>
            <a:pPr lvl="1">
              <a:buFont typeface="Arial"/>
              <a:buChar char="•"/>
            </a:pPr>
            <a:r>
              <a:rPr lang="en-US" b="1" i="0" dirty="0">
                <a:effectLst/>
              </a:rPr>
              <a:t>Data </a:t>
            </a:r>
            <a:r>
              <a:rPr lang="en-US" b="1" dirty="0"/>
              <a:t>Accessibility and Sharing Between Teams:</a:t>
            </a:r>
            <a:endParaRPr lang="en-US" dirty="0"/>
          </a:p>
          <a:p>
            <a:pPr marL="914400" lvl="2" indent="0">
              <a:buFont typeface="Arial"/>
              <a:buNone/>
            </a:pPr>
            <a:r>
              <a:rPr lang="en-US" dirty="0"/>
              <a:t>- A data-driven workplace ensures that </a:t>
            </a:r>
            <a:r>
              <a:rPr lang="en-US" i="0" dirty="0">
                <a:effectLst/>
              </a:rPr>
              <a:t>data </a:t>
            </a:r>
            <a:r>
              <a:rPr lang="en-US" dirty="0"/>
              <a:t>is easily accessible to all relevant teams. There is a culture of </a:t>
            </a:r>
            <a:r>
              <a:rPr lang="en-US" i="0" dirty="0">
                <a:effectLst/>
              </a:rPr>
              <a:t>sharing </a:t>
            </a:r>
            <a:r>
              <a:rPr lang="en-US" dirty="0"/>
              <a:t>data across departments, breaking down silos, and fostering collaboration.</a:t>
            </a:r>
          </a:p>
          <a:p>
            <a:pPr marL="742950" lvl="1" indent="-285750">
              <a:buFont typeface="Arial"/>
              <a:buChar char="•"/>
            </a:pPr>
            <a:endParaRPr lang="en-US" dirty="0">
              <a:cs typeface="Calibri"/>
            </a:endParaRPr>
          </a:p>
          <a:p>
            <a:pPr lvl="1">
              <a:buFont typeface="Arial"/>
              <a:buChar char="•"/>
            </a:pPr>
            <a:r>
              <a:rPr lang="en-US" b="1" i="0" dirty="0">
                <a:effectLst/>
              </a:rPr>
              <a:t>Use of </a:t>
            </a:r>
            <a:r>
              <a:rPr lang="en-US" b="1" dirty="0"/>
              <a:t>Reports and Dashboards for Overview:</a:t>
            </a:r>
            <a:endParaRPr lang="en-US" dirty="0"/>
          </a:p>
          <a:p>
            <a:pPr marL="914400" lvl="2" indent="0">
              <a:buFont typeface="Arial"/>
              <a:buNone/>
            </a:pPr>
            <a:r>
              <a:rPr lang="en-US" dirty="0"/>
              <a:t>- Reports </a:t>
            </a:r>
            <a:r>
              <a:rPr lang="en-US" b="0" i="0" dirty="0">
                <a:effectLst/>
              </a:rPr>
              <a:t>and dashboards </a:t>
            </a:r>
            <a:r>
              <a:rPr lang="en-US" dirty="0"/>
              <a:t>are widely used to provide a quick and comprehensive overview of key metrics and insights. They serve as valuable tools </a:t>
            </a:r>
            <a:r>
              <a:rPr lang="en-US" b="0" i="0" dirty="0">
                <a:effectLst/>
              </a:rPr>
              <a:t>for </a:t>
            </a:r>
            <a:r>
              <a:rPr lang="en-US" dirty="0"/>
              <a:t>informed decision-making.</a:t>
            </a:r>
          </a:p>
          <a:p>
            <a:pPr marL="742950" lvl="1" indent="-285750">
              <a:buFont typeface="Arial"/>
              <a:buChar char="•"/>
            </a:pPr>
            <a:endParaRPr lang="en-US" dirty="0">
              <a:cs typeface="Calibri"/>
            </a:endParaRPr>
          </a:p>
          <a:p>
            <a:pPr lvl="1">
              <a:buFont typeface="Arial"/>
              <a:buChar char="•"/>
            </a:pPr>
            <a:r>
              <a:rPr lang="en-US" b="1" i="0" dirty="0">
                <a:effectLst/>
              </a:rPr>
              <a:t>Collaboration </a:t>
            </a:r>
            <a:r>
              <a:rPr lang="en-US" b="1" dirty="0"/>
              <a:t>Across Business Units:</a:t>
            </a:r>
            <a:endParaRPr lang="en-US" dirty="0"/>
          </a:p>
          <a:p>
            <a:pPr marL="914400" lvl="2" indent="0">
              <a:buFont typeface="Arial"/>
              <a:buNone/>
            </a:pPr>
            <a:r>
              <a:rPr lang="en-US" i="1" dirty="0"/>
              <a:t>- </a:t>
            </a:r>
            <a:r>
              <a:rPr lang="en-US" dirty="0"/>
              <a:t>Collaboration isn't limited to individual teams. In a data-driven workplace, there is active collaboration </a:t>
            </a:r>
            <a:r>
              <a:rPr lang="en-US" b="0" i="0" dirty="0">
                <a:effectLst/>
              </a:rPr>
              <a:t>across </a:t>
            </a:r>
            <a:r>
              <a:rPr lang="en-US" dirty="0"/>
              <a:t>different </a:t>
            </a:r>
            <a:r>
              <a:rPr lang="en-US" b="0" i="0" dirty="0">
                <a:effectLst/>
              </a:rPr>
              <a:t>business units</a:t>
            </a:r>
            <a:r>
              <a:rPr lang="en-US" dirty="0"/>
              <a:t> to leverage data for achieving common goals.</a:t>
            </a:r>
          </a:p>
          <a:p>
            <a:pPr marL="742950" lvl="1" indent="-285750">
              <a:buFont typeface="Arial"/>
              <a:buChar char="•"/>
            </a:pPr>
            <a:endParaRPr lang="en-US" dirty="0">
              <a:cs typeface="Calibri"/>
            </a:endParaRPr>
          </a:p>
          <a:p>
            <a:pPr lvl="1">
              <a:buFont typeface="Arial"/>
              <a:buChar char="•"/>
            </a:pPr>
            <a:r>
              <a:rPr lang="en-US" b="1" i="0" dirty="0">
                <a:effectLst/>
              </a:rPr>
              <a:t>Openness to </a:t>
            </a:r>
            <a:r>
              <a:rPr lang="en-US" b="1" dirty="0"/>
              <a:t>Continual Learning and Experimentation:</a:t>
            </a:r>
            <a:endParaRPr lang="en-US" dirty="0"/>
          </a:p>
          <a:p>
            <a:pPr marL="914400" lvl="2" indent="0">
              <a:buFont typeface="Arial"/>
              <a:buNone/>
            </a:pPr>
            <a:r>
              <a:rPr lang="en-US" dirty="0"/>
              <a:t>- The culture in such workplaces encourages a </a:t>
            </a:r>
            <a:r>
              <a:rPr lang="en-US" b="0" i="0" dirty="0">
                <a:effectLst/>
              </a:rPr>
              <a:t>continual learning</a:t>
            </a:r>
            <a:r>
              <a:rPr lang="en-US" dirty="0"/>
              <a:t> mindset. Teams are open to </a:t>
            </a:r>
            <a:r>
              <a:rPr lang="en-US" b="0" i="0" dirty="0">
                <a:effectLst/>
              </a:rPr>
              <a:t>experimentation</a:t>
            </a:r>
            <a:r>
              <a:rPr lang="en-US" dirty="0"/>
              <a:t> and are willing to adapt based on data-driven insights.</a:t>
            </a:r>
          </a:p>
          <a:p>
            <a:pPr marL="0" indent="0">
              <a:buFont typeface="Arial"/>
              <a:buNone/>
            </a:pPr>
            <a:endParaRPr lang="en-US" i="0" dirty="0"/>
          </a:p>
          <a:p>
            <a:pPr marL="0" indent="0">
              <a:buFont typeface="Arial"/>
              <a:buNone/>
            </a:pPr>
            <a:r>
              <a:rPr lang="en-US" i="1" dirty="0"/>
              <a:t>Additional Note:</a:t>
            </a:r>
            <a:r>
              <a:rPr lang="en-US" dirty="0"/>
              <a:t> These characteristics create an environment where data is at the forefront of decision-making, enabling organizations to stay agile, competitive, and adaptive in today's dynamic business landscape</a:t>
            </a:r>
            <a:r>
              <a:rPr lang="en-US" b="0" i="0" dirty="0">
                <a:effectLst/>
              </a:rPr>
              <a:t>.</a:t>
            </a:r>
            <a:endParaRPr lang="en-US" dirty="0"/>
          </a:p>
          <a:p>
            <a:pPr>
              <a:spcBef>
                <a:spcPts val="600"/>
              </a:spcBef>
              <a:spcAft>
                <a:spcPts val="600"/>
              </a:spcAft>
            </a:pPr>
            <a:endParaRPr lang="en-US" sz="2400" b="1"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14</a:t>
            </a:fld>
            <a:endParaRPr lang="en-US"/>
          </a:p>
        </p:txBody>
      </p:sp>
    </p:spTree>
    <p:extLst>
      <p:ext uri="{BB962C8B-B14F-4D97-AF65-F5344CB8AC3E}">
        <p14:creationId xmlns:p14="http://schemas.microsoft.com/office/powerpoint/2010/main" val="1064940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section highlights the importance of breaking down data silos within organizations and the significant benefits it brings.</a:t>
            </a:r>
          </a:p>
          <a:p>
            <a:pPr marL="0" indent="0">
              <a:spcBef>
                <a:spcPts val="0"/>
              </a:spcBef>
              <a:spcAft>
                <a:spcPts val="0"/>
              </a:spcAft>
              <a:buFont typeface="Arial"/>
              <a:buNone/>
            </a:pPr>
            <a:endParaRPr lang="en-US" dirty="0"/>
          </a:p>
          <a:p>
            <a:pPr marL="0" marR="0" lvl="0" indent="0" algn="l" defTabSz="914400" rtl="0" eaLnBrk="0" fontAlgn="base" latinLnBrk="0" hangingPunct="0">
              <a:lnSpc>
                <a:spcPct val="100000"/>
              </a:lnSpc>
              <a:spcBef>
                <a:spcPts val="0"/>
              </a:spcBef>
              <a:spcAft>
                <a:spcPts val="0"/>
              </a:spcAft>
              <a:buClrTx/>
              <a:buSzTx/>
              <a:buFont typeface="Arial"/>
              <a:buNone/>
              <a:tabLst/>
              <a:defRPr/>
            </a:pPr>
            <a:r>
              <a:rPr lang="en-US" i="1" dirty="0"/>
              <a:t>Speaker Notes:</a:t>
            </a:r>
            <a:endParaRPr lang="en-US" dirty="0"/>
          </a:p>
          <a:p>
            <a:pPr marL="0" indent="0">
              <a:spcBef>
                <a:spcPts val="0"/>
              </a:spcBef>
              <a:spcAft>
                <a:spcPts val="0"/>
              </a:spcAft>
              <a:buFont typeface="Arial"/>
              <a:buNone/>
            </a:pPr>
            <a:endParaRPr lang="en-US" dirty="0"/>
          </a:p>
          <a:p>
            <a:pPr lvl="0">
              <a:spcBef>
                <a:spcPts val="0"/>
              </a:spcBef>
              <a:spcAft>
                <a:spcPts val="0"/>
              </a:spcAft>
            </a:pPr>
            <a:r>
              <a:rPr lang="en-US" b="1" dirty="0"/>
              <a:t>Why This Matters:</a:t>
            </a:r>
            <a:endParaRPr lang="en-US" dirty="0"/>
          </a:p>
          <a:p>
            <a:pPr marL="457200" lvl="1" indent="0">
              <a:spcBef>
                <a:spcPts val="0"/>
              </a:spcBef>
              <a:spcAft>
                <a:spcPts val="0"/>
              </a:spcAft>
              <a:buFont typeface="Arial"/>
              <a:buNone/>
            </a:pPr>
            <a:r>
              <a:rPr lang="en-US" dirty="0"/>
              <a:t>- Data often exists in organizational silos, with different departments possessing specific sets of data. For example, finance has spending statistics, while marketing holds customer data.</a:t>
            </a:r>
            <a:endParaRPr lang="en-US" dirty="0">
              <a:cs typeface="Calibri"/>
            </a:endParaRPr>
          </a:p>
          <a:p>
            <a:pPr marL="457200" lvl="1" indent="0">
              <a:spcBef>
                <a:spcPts val="0"/>
              </a:spcBef>
              <a:spcAft>
                <a:spcPts val="0"/>
              </a:spcAft>
              <a:buFont typeface="Arial"/>
              <a:buNone/>
            </a:pPr>
            <a:r>
              <a:rPr lang="en-US" dirty="0"/>
              <a:t>- Emphasize that critical insights can be missed when the full picture isn't accessible. Teams may end up wasting time and resources recreating existing data.</a:t>
            </a:r>
          </a:p>
          <a:p>
            <a:pPr marL="914400" lvl="2" indent="0">
              <a:spcBef>
                <a:spcPts val="0"/>
              </a:spcBef>
              <a:spcAft>
                <a:spcPts val="0"/>
              </a:spcAft>
              <a:buFont typeface="Arial"/>
              <a:buNone/>
            </a:pPr>
            <a:endParaRPr lang="en-US" dirty="0"/>
          </a:p>
          <a:p>
            <a:pPr marL="0" lvl="0" indent="0">
              <a:spcBef>
                <a:spcPts val="0"/>
              </a:spcBef>
              <a:spcAft>
                <a:spcPts val="0"/>
              </a:spcAft>
              <a:buFontTx/>
              <a:buNone/>
            </a:pPr>
            <a:r>
              <a:rPr lang="en-US" b="1" dirty="0"/>
              <a:t>Benefits:</a:t>
            </a:r>
            <a:endParaRPr lang="en-US" dirty="0"/>
          </a:p>
          <a:p>
            <a:pPr marL="457200" lvl="1" indent="0">
              <a:spcBef>
                <a:spcPts val="0"/>
              </a:spcBef>
              <a:spcAft>
                <a:spcPts val="0"/>
              </a:spcAft>
              <a:buFont typeface="Arial"/>
              <a:buNone/>
            </a:pPr>
            <a:r>
              <a:rPr lang="en-US" dirty="0"/>
              <a:t>- Breaking data silos offers several advantages:</a:t>
            </a:r>
          </a:p>
          <a:p>
            <a:pPr marL="914400" lvl="2" indent="0">
              <a:spcBef>
                <a:spcPts val="0"/>
              </a:spcBef>
              <a:spcAft>
                <a:spcPts val="0"/>
              </a:spcAft>
              <a:buFont typeface="Arial"/>
              <a:buNone/>
            </a:pPr>
            <a:endParaRPr lang="en-US" dirty="0"/>
          </a:p>
          <a:p>
            <a:pPr lvl="1">
              <a:spcBef>
                <a:spcPts val="0"/>
              </a:spcBef>
              <a:spcAft>
                <a:spcPts val="0"/>
              </a:spcAft>
              <a:buFont typeface="Arial"/>
              <a:buChar char="•"/>
            </a:pPr>
            <a:r>
              <a:rPr lang="en-US" b="1" dirty="0"/>
              <a:t>Holistic View for Better Strategy:</a:t>
            </a:r>
          </a:p>
          <a:p>
            <a:pPr lvl="2">
              <a:spcBef>
                <a:spcPts val="0"/>
              </a:spcBef>
              <a:spcAft>
                <a:spcPts val="0"/>
              </a:spcAft>
              <a:buFont typeface="Arial"/>
              <a:buNone/>
            </a:pPr>
            <a:r>
              <a:rPr lang="en-US" b="1" dirty="0"/>
              <a:t>- </a:t>
            </a:r>
            <a:r>
              <a:rPr lang="en-US" dirty="0"/>
              <a:t>It allows for a comprehensive and unified view of data, enabling better-informed strategic decision-making.</a:t>
            </a:r>
          </a:p>
          <a:p>
            <a:pPr lvl="2">
              <a:spcBef>
                <a:spcPts val="0"/>
              </a:spcBef>
              <a:spcAft>
                <a:spcPts val="0"/>
              </a:spcAft>
              <a:buFont typeface="Arial"/>
              <a:buNone/>
            </a:pPr>
            <a:endParaRPr lang="en-US" dirty="0"/>
          </a:p>
          <a:p>
            <a:pPr lvl="1">
              <a:spcBef>
                <a:spcPts val="0"/>
              </a:spcBef>
              <a:spcAft>
                <a:spcPts val="0"/>
              </a:spcAft>
              <a:buFont typeface="Arial"/>
              <a:buChar char="•"/>
            </a:pPr>
            <a:r>
              <a:rPr lang="en-US" b="1" dirty="0"/>
              <a:t>Speed and Efficiency Improvements:</a:t>
            </a:r>
            <a:endParaRPr lang="en-US" dirty="0"/>
          </a:p>
          <a:p>
            <a:pPr marL="914400" lvl="3" indent="0">
              <a:buFont typeface="Arial"/>
              <a:buNone/>
            </a:pPr>
            <a:r>
              <a:rPr lang="en-US" dirty="0"/>
              <a:t>- Organizations can operate more efficiently, as teams can access the data they need without delay.</a:t>
            </a:r>
          </a:p>
          <a:p>
            <a:pPr marL="742950" lvl="2" indent="-285750">
              <a:buFont typeface="Arial"/>
              <a:buChar char="•"/>
            </a:pPr>
            <a:endParaRPr lang="en-US" dirty="0"/>
          </a:p>
          <a:p>
            <a:pPr lvl="1">
              <a:spcBef>
                <a:spcPts val="0"/>
              </a:spcBef>
              <a:spcAft>
                <a:spcPts val="0"/>
              </a:spcAft>
              <a:buFont typeface="Arial"/>
              <a:buChar char="•"/>
            </a:pPr>
            <a:r>
              <a:rPr lang="en-US" b="1" dirty="0"/>
              <a:t>Innovation from Cross-Pollinated Insights:</a:t>
            </a:r>
          </a:p>
          <a:p>
            <a:pPr lvl="2">
              <a:spcBef>
                <a:spcPts val="0"/>
              </a:spcBef>
              <a:spcAft>
                <a:spcPts val="0"/>
              </a:spcAft>
              <a:buFont typeface="Arial"/>
              <a:buNone/>
            </a:pPr>
            <a:r>
              <a:rPr lang="en-US" dirty="0"/>
              <a:t>- Collaboration across departments results in cross-pollination of insights, fostering innovation and creativity.</a:t>
            </a:r>
          </a:p>
          <a:p>
            <a:pPr lvl="1">
              <a:spcBef>
                <a:spcPts val="0"/>
              </a:spcBef>
              <a:spcAft>
                <a:spcPts val="0"/>
              </a:spcAft>
              <a:buFont typeface="Arial"/>
              <a:buNone/>
            </a:pPr>
            <a:endParaRPr lang="en-US" i="1" dirty="0"/>
          </a:p>
          <a:p>
            <a:pPr lvl="0">
              <a:spcBef>
                <a:spcPts val="0"/>
              </a:spcBef>
              <a:spcAft>
                <a:spcPts val="0"/>
              </a:spcAft>
              <a:buFont typeface="Arial"/>
              <a:buNone/>
            </a:pPr>
            <a:r>
              <a:rPr lang="en-US" i="1" dirty="0"/>
              <a:t>Additional Note:</a:t>
            </a:r>
            <a:r>
              <a:rPr lang="en-US" dirty="0"/>
              <a:t> Barriers like data silos can limit an organization's full potential. Proactive sharing of data unlocks its value across teams, functions, and levels of the company, driving progress and competitiveness.</a:t>
            </a: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15</a:t>
            </a:fld>
            <a:endParaRPr lang="en-US"/>
          </a:p>
        </p:txBody>
      </p:sp>
    </p:spTree>
    <p:extLst>
      <p:ext uri="{BB962C8B-B14F-4D97-AF65-F5344CB8AC3E}">
        <p14:creationId xmlns:p14="http://schemas.microsoft.com/office/powerpoint/2010/main" val="3464837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In this section, we'll delve into the importance of reports and dashboards in data-driven decision-making.</a:t>
            </a:r>
          </a:p>
          <a:p>
            <a:pPr marL="0" indent="0">
              <a:buFont typeface="Arial"/>
              <a:buNone/>
            </a:pPr>
            <a:endParaRPr lang="en-US" dirty="0">
              <a:cs typeface="Calibri"/>
            </a:endParaRPr>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cs typeface="Calibri"/>
            </a:endParaRPr>
          </a:p>
          <a:p>
            <a:r>
              <a:rPr lang="en-US" b="1" dirty="0"/>
              <a:t>Why This Matters:</a:t>
            </a:r>
            <a:endParaRPr lang="en-US" dirty="0"/>
          </a:p>
          <a:p>
            <a:pPr marL="457200" lvl="1" indent="0">
              <a:buFont typeface="Arial"/>
              <a:buNone/>
            </a:pPr>
            <a:r>
              <a:rPr lang="en-US" dirty="0"/>
              <a:t>- Reports and dashboards serve as invaluable tools because they condense complex data into concise summaries and visualizations. They provide a snapshot of key trends and metrics, making it easier for decision-makers to grasp essential insights quickly.</a:t>
            </a:r>
            <a:endParaRPr lang="en-US" dirty="0">
              <a:cs typeface="Calibri"/>
            </a:endParaRPr>
          </a:p>
          <a:p>
            <a:endParaRPr lang="en-US" b="1" dirty="0"/>
          </a:p>
          <a:p>
            <a:r>
              <a:rPr lang="en-US" b="1" dirty="0"/>
              <a:t>Examples:</a:t>
            </a:r>
            <a:endParaRPr lang="en-US" dirty="0"/>
          </a:p>
          <a:p>
            <a:pPr marL="457200" lvl="1" indent="0">
              <a:buFont typeface="Arial"/>
              <a:buNone/>
            </a:pPr>
            <a:r>
              <a:rPr lang="en-US" i="1" dirty="0"/>
              <a:t>- </a:t>
            </a:r>
            <a:r>
              <a:rPr lang="en-US" dirty="0"/>
              <a:t>Let's take a closer look at a practical example:</a:t>
            </a:r>
          </a:p>
          <a:p>
            <a:pPr marL="171450" indent="-171450">
              <a:buFont typeface="Arial"/>
              <a:buChar char="•"/>
            </a:pPr>
            <a:endParaRPr lang="en-US" dirty="0">
              <a:cs typeface="Calibri"/>
            </a:endParaRPr>
          </a:p>
          <a:p>
            <a:pPr lvl="1">
              <a:buFont typeface="Arial"/>
              <a:buChar char="•"/>
            </a:pPr>
            <a:r>
              <a:rPr lang="en-US" b="1" dirty="0"/>
              <a:t>Sales Report:</a:t>
            </a:r>
            <a:endParaRPr lang="en-US" dirty="0"/>
          </a:p>
          <a:p>
            <a:pPr marL="914400" lvl="2" indent="0">
              <a:buFont typeface="Arial"/>
              <a:buNone/>
            </a:pPr>
            <a:r>
              <a:rPr lang="en-US" i="1" dirty="0"/>
              <a:t>- </a:t>
            </a:r>
            <a:r>
              <a:rPr lang="en-US" dirty="0"/>
              <a:t>A sales report summarizes revenue by product and region, helping businesses track performance against quotas and targets. It provides a clear overview of sales trends and areas that require attention.</a:t>
            </a:r>
          </a:p>
          <a:p>
            <a:pPr marL="628650" lvl="1" indent="-171450">
              <a:buFont typeface="Arial"/>
              <a:buChar char="•"/>
            </a:pPr>
            <a:endParaRPr lang="en-US" dirty="0">
              <a:cs typeface="Calibri"/>
            </a:endParaRPr>
          </a:p>
          <a:p>
            <a:pPr marL="0" indent="0">
              <a:buFont typeface="Arial"/>
              <a:buNone/>
            </a:pPr>
            <a:r>
              <a:rPr lang="en-US" i="1" dirty="0"/>
              <a:t>Additional Note:</a:t>
            </a:r>
            <a:r>
              <a:rPr lang="en-US" dirty="0"/>
              <a:t> Reports and dashboards streamline data interpretation and enable timely and informed decision-making, ultimately contributing to an organization's success.</a:t>
            </a:r>
            <a:endParaRPr lang="en-US" dirty="0">
              <a:cs typeface="Calibri"/>
            </a:endParaRPr>
          </a:p>
          <a:p>
            <a:endParaRPr lang="en-US" dirty="0">
              <a:cs typeface="Calibri"/>
            </a:endParaRPr>
          </a:p>
          <a:p>
            <a:r>
              <a:rPr lang="en-US" dirty="0"/>
              <a:t>Click on the Digital Dashboard to see the Chart of the Month winners!</a:t>
            </a: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16</a:t>
            </a:fld>
            <a:endParaRPr lang="en-US"/>
          </a:p>
        </p:txBody>
      </p:sp>
    </p:spTree>
    <p:extLst>
      <p:ext uri="{BB962C8B-B14F-4D97-AF65-F5344CB8AC3E}">
        <p14:creationId xmlns:p14="http://schemas.microsoft.com/office/powerpoint/2010/main" val="1852210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section outlines the key steps to initiate the use of reports and dashboards effectively in data-driven decision-making.</a:t>
            </a:r>
          </a:p>
          <a:p>
            <a:pPr>
              <a:defRPr/>
            </a:pPr>
            <a:endParaRPr lang="en-US" b="1"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i="1" dirty="0"/>
              <a:t>Speaker Notes:</a:t>
            </a:r>
            <a:endParaRPr lang="en-US" dirty="0"/>
          </a:p>
          <a:p>
            <a:pPr>
              <a:defRPr/>
            </a:pPr>
            <a:endParaRPr lang="en-US" b="1" dirty="0"/>
          </a:p>
          <a:p>
            <a:pPr>
              <a:defRPr/>
            </a:pPr>
            <a:r>
              <a:rPr lang="en-US" b="1" dirty="0"/>
              <a:t>Steps to Get Started:</a:t>
            </a:r>
          </a:p>
          <a:p>
            <a:pPr lvl="1">
              <a:defRPr/>
            </a:pPr>
            <a:endParaRPr lang="en-US" dirty="0"/>
          </a:p>
          <a:p>
            <a:pPr marL="628650" lvl="1" indent="-171450">
              <a:buFont typeface="Arial" panose="020B0604020202020204" pitchFamily="34" charset="0"/>
              <a:buChar char="•"/>
              <a:defRPr/>
            </a:pPr>
            <a:r>
              <a:rPr lang="en-US" b="1" dirty="0"/>
              <a:t>Identify Key Numbers to Track:</a:t>
            </a:r>
          </a:p>
          <a:p>
            <a:pPr lvl="2">
              <a:defRPr/>
            </a:pPr>
            <a:r>
              <a:rPr lang="en-US" b="1" dirty="0"/>
              <a:t>- </a:t>
            </a:r>
            <a:r>
              <a:rPr lang="en-US" dirty="0"/>
              <a:t>Begin by identifying the most critical metrics and key performance indicators (KPIs) that align with your goals and objectives.</a:t>
            </a:r>
          </a:p>
          <a:p>
            <a:pPr marL="1085850" lvl="2" indent="-171450">
              <a:buFont typeface="Arial"/>
              <a:buChar char="•"/>
              <a:defRPr/>
            </a:pPr>
            <a:endParaRPr lang="en-US" dirty="0"/>
          </a:p>
          <a:p>
            <a:pPr lvl="1">
              <a:buFont typeface="Arial"/>
              <a:buChar char="•"/>
              <a:defRPr/>
            </a:pPr>
            <a:r>
              <a:rPr lang="en-US" b="1" dirty="0"/>
              <a:t>Build an Excel Template with Proper Data Formatting:</a:t>
            </a:r>
          </a:p>
          <a:p>
            <a:pPr lvl="2">
              <a:buFont typeface="Arial"/>
              <a:buNone/>
              <a:defRPr/>
            </a:pPr>
            <a:r>
              <a:rPr lang="en-US" b="1" dirty="0"/>
              <a:t>- </a:t>
            </a:r>
            <a:r>
              <a:rPr lang="en-US" dirty="0"/>
              <a:t>Create an Excel template that ensures data is correctly formatted for analysis. Data integrity is essential for accurate reporting.</a:t>
            </a:r>
          </a:p>
          <a:p>
            <a:pPr marL="1085850" lvl="2" indent="-171450">
              <a:buFont typeface="Arial"/>
              <a:buChar char="•"/>
              <a:defRPr/>
            </a:pPr>
            <a:endParaRPr lang="en-US" dirty="0"/>
          </a:p>
          <a:p>
            <a:pPr lvl="1">
              <a:buFont typeface="Arial"/>
              <a:buChar char="•"/>
              <a:defRPr/>
            </a:pPr>
            <a:r>
              <a:rPr lang="en-US" b="1" dirty="0"/>
              <a:t>Select Visualizations Matching Your Goals:</a:t>
            </a:r>
          </a:p>
          <a:p>
            <a:pPr lvl="2">
              <a:buFont typeface="Arial"/>
              <a:buNone/>
              <a:defRPr/>
            </a:pPr>
            <a:r>
              <a:rPr lang="en-US" b="1" dirty="0"/>
              <a:t>- </a:t>
            </a:r>
            <a:r>
              <a:rPr lang="en-US" dirty="0"/>
              <a:t>Choose visualizations that best convey the insights you want to communicate. Different types of charts and graphs may be suitable for various purposes.</a:t>
            </a:r>
          </a:p>
          <a:p>
            <a:pPr marL="1085850" lvl="2" indent="-171450">
              <a:buFont typeface="Arial"/>
              <a:buChar char="•"/>
              <a:defRPr/>
            </a:pPr>
            <a:endParaRPr lang="en-US" dirty="0"/>
          </a:p>
          <a:p>
            <a:pPr lvl="1">
              <a:buFont typeface="Arial"/>
              <a:buChar char="•"/>
              <a:defRPr/>
            </a:pPr>
            <a:r>
              <a:rPr lang="en-US" b="1" dirty="0"/>
              <a:t>Automate Updates Where Possible:</a:t>
            </a:r>
          </a:p>
          <a:p>
            <a:pPr lvl="2">
              <a:buFont typeface="Arial"/>
              <a:buNone/>
              <a:defRPr/>
            </a:pPr>
            <a:r>
              <a:rPr lang="en-US" b="1" dirty="0"/>
              <a:t>- </a:t>
            </a:r>
            <a:r>
              <a:rPr lang="en-US" dirty="0"/>
              <a:t>Whenever feasible, set up automation for data updates. This saves time and ensures your reports and dashboards are always up-to-date.</a:t>
            </a:r>
          </a:p>
          <a:p>
            <a:pPr marL="1085850" lvl="2" indent="-171450">
              <a:buFont typeface="Arial"/>
              <a:buChar char="•"/>
              <a:defRPr/>
            </a:pPr>
            <a:endParaRPr lang="en-US" dirty="0"/>
          </a:p>
          <a:p>
            <a:pPr lvl="1">
              <a:buFont typeface="Arial"/>
              <a:buChar char="•"/>
              <a:defRPr/>
            </a:pPr>
            <a:r>
              <a:rPr lang="en-US" b="1" dirty="0"/>
              <a:t>Share Broadly for Alignment:</a:t>
            </a:r>
          </a:p>
          <a:p>
            <a:pPr lvl="2">
              <a:buFont typeface="Arial"/>
              <a:buNone/>
              <a:defRPr/>
            </a:pPr>
            <a:r>
              <a:rPr lang="en-US" b="1" dirty="0"/>
              <a:t>- </a:t>
            </a:r>
            <a:r>
              <a:rPr lang="en-US" dirty="0"/>
              <a:t>Share the reports and dashboards broadly within your organization to ensure alignment and a common understanding of the data.</a:t>
            </a:r>
          </a:p>
          <a:p>
            <a:pPr lvl="2">
              <a:buFont typeface="Arial"/>
              <a:buNone/>
              <a:defRPr/>
            </a:pPr>
            <a:endParaRPr lang="en-US" dirty="0"/>
          </a:p>
          <a:p>
            <a:pPr marL="0" lvl="0" indent="0" algn="l" rtl="0" eaLnBrk="0" fontAlgn="base" hangingPunct="0">
              <a:spcBef>
                <a:spcPct val="30000"/>
              </a:spcBef>
              <a:spcAft>
                <a:spcPct val="0"/>
              </a:spcAft>
              <a:buFont typeface="Arial"/>
              <a:buNone/>
              <a:defRPr/>
            </a:pPr>
            <a:r>
              <a:rPr lang="en-US" sz="1200" b="1" kern="1200" dirty="0">
                <a:solidFill>
                  <a:schemeClr val="tx1"/>
                </a:solidFill>
                <a:latin typeface="+mn-lt"/>
                <a:ea typeface="+mn-ea"/>
                <a:cs typeface="+mn-cs"/>
              </a:rPr>
              <a:t>Benefits:</a:t>
            </a:r>
          </a:p>
          <a:p>
            <a:pPr marL="457200" lvl="1" indent="0">
              <a:buFont typeface="Arial"/>
              <a:buNone/>
              <a:defRPr/>
            </a:pPr>
            <a:r>
              <a:rPr lang="en-US" dirty="0"/>
              <a:t>- Adopting reports and dashboards offers several benefits:</a:t>
            </a:r>
          </a:p>
          <a:p>
            <a:pPr marL="171450" indent="-171450">
              <a:buFont typeface="Arial"/>
              <a:buChar char="•"/>
              <a:defRPr/>
            </a:pPr>
            <a:endParaRPr lang="en-US" dirty="0"/>
          </a:p>
          <a:p>
            <a:pPr marL="0" indent="0">
              <a:buFont typeface="Arial" panose="020B0604020202020204" pitchFamily="34" charset="0"/>
              <a:buNone/>
              <a:defRPr/>
            </a:pPr>
            <a:r>
              <a:rPr lang="en-US" b="1" dirty="0"/>
              <a:t>Monitor Priorities at-a-Glance:</a:t>
            </a:r>
          </a:p>
          <a:p>
            <a:pPr lvl="1">
              <a:buFont typeface="Arial"/>
              <a:buNone/>
              <a:defRPr/>
            </a:pPr>
            <a:r>
              <a:rPr lang="en-US" b="1" dirty="0"/>
              <a:t>-</a:t>
            </a:r>
            <a:r>
              <a:rPr lang="en-US" dirty="0"/>
              <a:t>You can easily track your organization's priorities and performance metrics at a glance, saving time and effort.</a:t>
            </a:r>
          </a:p>
          <a:p>
            <a:pPr marL="628650" lvl="1" indent="-171450">
              <a:buFont typeface="Arial"/>
              <a:buChar char="•"/>
              <a:defRPr/>
            </a:pPr>
            <a:endParaRPr lang="en-US" dirty="0"/>
          </a:p>
          <a:p>
            <a:pPr marL="0" indent="0">
              <a:buFont typeface="Arial" panose="020B0604020202020204" pitchFamily="34" charset="0"/>
              <a:buNone/>
              <a:defRPr/>
            </a:pPr>
            <a:r>
              <a:rPr lang="en-US" b="1" dirty="0"/>
              <a:t>Spot Data Insights Faster:</a:t>
            </a:r>
          </a:p>
          <a:p>
            <a:pPr lvl="1">
              <a:buFont typeface="Arial"/>
              <a:buNone/>
              <a:defRPr/>
            </a:pPr>
            <a:r>
              <a:rPr lang="en-US" b="1" dirty="0"/>
              <a:t>- </a:t>
            </a:r>
            <a:r>
              <a:rPr lang="en-US" dirty="0"/>
              <a:t>Visualizations make it easier to spot data insights and trends quickly, facilitating faster decision-making.</a:t>
            </a:r>
          </a:p>
          <a:p>
            <a:pPr marL="628650" lvl="1" indent="-171450">
              <a:buFont typeface="Arial"/>
              <a:buChar char="•"/>
              <a:defRPr/>
            </a:pPr>
            <a:endParaRPr lang="en-US" dirty="0"/>
          </a:p>
          <a:p>
            <a:pPr>
              <a:buFont typeface="Arial"/>
              <a:buNone/>
              <a:defRPr/>
            </a:pPr>
            <a:r>
              <a:rPr lang="en-US" b="1" dirty="0"/>
              <a:t>Align Understanding Across Teams:</a:t>
            </a:r>
          </a:p>
          <a:p>
            <a:pPr lvl="1">
              <a:buFont typeface="Arial"/>
              <a:buNone/>
              <a:defRPr/>
            </a:pPr>
            <a:r>
              <a:rPr lang="en-US" b="1" dirty="0"/>
              <a:t>-</a:t>
            </a:r>
            <a:r>
              <a:rPr lang="en-US" dirty="0"/>
              <a:t> Reports and dashboards help align understanding and foster consistent data interpretation across different teams and departments.</a:t>
            </a:r>
          </a:p>
          <a:p>
            <a:pPr marL="628650" lvl="1" indent="-171450">
              <a:buFont typeface="Arial"/>
              <a:buChar char="•"/>
              <a:defRPr/>
            </a:pPr>
            <a:endParaRPr lang="en-US" dirty="0"/>
          </a:p>
          <a:p>
            <a:pPr>
              <a:buFont typeface="Arial"/>
              <a:buNone/>
              <a:defRPr/>
            </a:pPr>
            <a:r>
              <a:rPr lang="en-US" b="1" dirty="0"/>
              <a:t>Inform Better Decisions with Data:</a:t>
            </a:r>
          </a:p>
          <a:p>
            <a:pPr lvl="1">
              <a:buFont typeface="Arial"/>
              <a:buNone/>
              <a:defRPr/>
            </a:pPr>
            <a:r>
              <a:rPr lang="en-US" b="1" dirty="0"/>
              <a:t>- </a:t>
            </a:r>
            <a:r>
              <a:rPr lang="en-US" dirty="0"/>
              <a:t>Ultimately, the use of reports and dashboards empowers you to make more informed and data-driven decisions, enhancing your organization's effectiveness.</a:t>
            </a:r>
          </a:p>
          <a:p>
            <a:pPr marL="628650" lvl="1" indent="-171450">
              <a:buFont typeface="Arial"/>
              <a:buChar char="•"/>
              <a:defRPr/>
            </a:pPr>
            <a:endParaRPr lang="en-US" dirty="0"/>
          </a:p>
          <a:p>
            <a:pPr marL="0" indent="0">
              <a:buFont typeface="Arial"/>
              <a:buNone/>
              <a:defRPr/>
            </a:pPr>
            <a:r>
              <a:rPr lang="en-US" i="1" dirty="0"/>
              <a:t>Additional Note:</a:t>
            </a:r>
            <a:r>
              <a:rPr lang="en-US" dirty="0"/>
              <a:t> Starting with these steps sets the foundation for effective reporting and dashboard usage, enabling organizations to leverage data for better outcomes.</a:t>
            </a:r>
          </a:p>
          <a:p>
            <a:pPr>
              <a:defRPr/>
            </a:pPr>
            <a:br>
              <a:rPr lang="en-US" dirty="0"/>
            </a:br>
            <a:endParaRPr lang="en-US" dirty="0"/>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17</a:t>
            </a:fld>
            <a:endParaRPr lang="en-US"/>
          </a:p>
        </p:txBody>
      </p:sp>
    </p:spTree>
    <p:extLst>
      <p:ext uri="{BB962C8B-B14F-4D97-AF65-F5344CB8AC3E}">
        <p14:creationId xmlns:p14="http://schemas.microsoft.com/office/powerpoint/2010/main" val="6254337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In this section, we'll emphasize the significance of breaking down data silos and fostering collaboration across teams and departments.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lvl="0">
              <a:defRPr/>
            </a:pPr>
            <a:r>
              <a:rPr lang="en-US" b="1" dirty="0"/>
              <a:t>Why It Matters:</a:t>
            </a:r>
            <a:endParaRPr lang="en-US" dirty="0"/>
          </a:p>
          <a:p>
            <a:pPr marL="457200" lvl="1" indent="0">
              <a:buFont typeface="Arial"/>
              <a:buNone/>
              <a:defRPr/>
            </a:pPr>
            <a:r>
              <a:rPr lang="en-US" dirty="0"/>
              <a:t>- Each team within an organization holds unique data based on its function. The isolation of this data in separate silos can hinder progress and insights.</a:t>
            </a:r>
          </a:p>
          <a:p>
            <a:pPr marL="0" lvl="0" indent="0">
              <a:buFont typeface="Arial"/>
              <a:buNone/>
              <a:defRPr/>
            </a:pPr>
            <a:endParaRPr lang="en-US" dirty="0">
              <a:cs typeface="Calibri"/>
            </a:endParaRPr>
          </a:p>
          <a:p>
            <a:pPr marL="0" lvl="0" indent="0">
              <a:buFont typeface="Arial" panose="020B0604020202020204" pitchFamily="34" charset="0"/>
              <a:buNone/>
              <a:defRPr/>
            </a:pPr>
            <a:r>
              <a:rPr lang="en-US" b="1" dirty="0"/>
              <a:t>Progressive Enablement:</a:t>
            </a:r>
            <a:endParaRPr lang="en-US" dirty="0"/>
          </a:p>
          <a:p>
            <a:pPr marL="457200" lvl="1" indent="0">
              <a:buFont typeface="Arial"/>
              <a:buNone/>
              <a:defRPr/>
            </a:pPr>
            <a:r>
              <a:rPr lang="en-US" i="1" dirty="0"/>
              <a:t>- </a:t>
            </a:r>
            <a:r>
              <a:rPr lang="en-US" dirty="0"/>
              <a:t>To address this challenge, consider the following progressive steps:</a:t>
            </a:r>
          </a:p>
          <a:p>
            <a:pPr marL="171450" lvl="0" indent="-171450">
              <a:buFont typeface="Arial"/>
              <a:buChar char="•"/>
              <a:defRPr/>
            </a:pPr>
            <a:endParaRPr lang="en-US" dirty="0">
              <a:cs typeface="Calibri"/>
            </a:endParaRPr>
          </a:p>
          <a:p>
            <a:pPr lvl="0">
              <a:buFont typeface="Arial"/>
              <a:buNone/>
              <a:defRPr/>
            </a:pPr>
            <a:r>
              <a:rPr lang="en-US" b="1" dirty="0"/>
              <a:t>Identify Shared Goals and Metrics:</a:t>
            </a:r>
          </a:p>
          <a:p>
            <a:pPr lvl="1">
              <a:buFont typeface="Arial"/>
              <a:buNone/>
              <a:defRPr/>
            </a:pPr>
            <a:r>
              <a:rPr lang="en-US" b="1" dirty="0"/>
              <a:t>- </a:t>
            </a:r>
            <a:r>
              <a:rPr lang="en-US" dirty="0"/>
              <a:t>Start by identifying shared goals and metrics that cut across different departments. These could include revenue targets and customer satisfaction benchmarks.</a:t>
            </a:r>
          </a:p>
          <a:p>
            <a:pPr marL="628650" lvl="1" indent="-171450">
              <a:buFont typeface="Arial"/>
              <a:buChar char="•"/>
              <a:defRPr/>
            </a:pPr>
            <a:endParaRPr lang="en-US" dirty="0"/>
          </a:p>
          <a:p>
            <a:pPr lvl="0">
              <a:buFont typeface="Arial"/>
              <a:buNone/>
              <a:defRPr/>
            </a:pPr>
            <a:r>
              <a:rPr lang="en-US" b="1" dirty="0"/>
              <a:t>Develop Tools and Protocols for Data Access:</a:t>
            </a:r>
          </a:p>
          <a:p>
            <a:pPr lvl="1">
              <a:buFont typeface="Arial"/>
              <a:buNone/>
              <a:defRPr/>
            </a:pPr>
            <a:r>
              <a:rPr lang="en-US" b="1" dirty="0"/>
              <a:t>- </a:t>
            </a:r>
            <a:r>
              <a:rPr lang="en-US" dirty="0"/>
              <a:t>Create tools and protocols that facilitate data access and sharing. This could involve creating a centralized data repository.</a:t>
            </a:r>
          </a:p>
          <a:p>
            <a:pPr marL="628650" lvl="1" indent="-171450">
              <a:buFont typeface="Arial"/>
              <a:buChar char="•"/>
              <a:defRPr/>
            </a:pPr>
            <a:endParaRPr lang="en-US" dirty="0"/>
          </a:p>
          <a:p>
            <a:pPr lvl="0">
              <a:buFont typeface="Arial"/>
              <a:buNone/>
              <a:defRPr/>
            </a:pPr>
            <a:r>
              <a:rPr lang="en-US" b="1" dirty="0"/>
              <a:t>Establish Standards for Permissions and Requests:</a:t>
            </a:r>
          </a:p>
          <a:p>
            <a:pPr lvl="1">
              <a:buFont typeface="Arial"/>
              <a:buNone/>
              <a:defRPr/>
            </a:pPr>
            <a:r>
              <a:rPr lang="en-US" dirty="0"/>
              <a:t>- Set standards for permissions and data access requests. Ensure that data sharing is done securely and with proper authorization.</a:t>
            </a:r>
          </a:p>
          <a:p>
            <a:pPr marL="628650" lvl="1" indent="-171450">
              <a:buFont typeface="Arial"/>
              <a:buChar char="•"/>
              <a:defRPr/>
            </a:pPr>
            <a:endParaRPr lang="en-US" dirty="0"/>
          </a:p>
          <a:p>
            <a:pPr marL="171450" indent="-171450">
              <a:buFont typeface="Arial"/>
              <a:buChar char="•"/>
              <a:defRPr/>
            </a:pPr>
            <a:endParaRPr lang="en-US" i="1" dirty="0"/>
          </a:p>
          <a:p>
            <a:pPr marL="0" indent="0">
              <a:buFont typeface="Arial"/>
              <a:buNone/>
              <a:defRPr/>
            </a:pPr>
            <a:r>
              <a:rPr lang="en-US" i="1" dirty="0"/>
              <a:t>Additional Note:</a:t>
            </a:r>
            <a:r>
              <a:rPr lang="en-US" dirty="0"/>
              <a:t> Collaboration goes beyond just passing reports between isolated departments. Proactively bridging data understanding drives better-informed and integrated strategies, harnessing the collective intelligence of your organization. This approach is essential for achieving a competitive advantage through data-driven decision-making.</a:t>
            </a:r>
          </a:p>
          <a:p>
            <a:pPr marL="0" marR="0" lvl="0" indent="0" algn="l" defTabSz="914400">
              <a:lnSpc>
                <a:spcPct val="100000"/>
              </a:lnSpc>
              <a:spcBef>
                <a:spcPct val="30000"/>
              </a:spcBef>
              <a:spcAft>
                <a:spcPct val="0"/>
              </a:spcAft>
              <a:buClrTx/>
              <a:buSzTx/>
              <a:buFontTx/>
              <a:buNone/>
              <a:tabLst/>
              <a:defRPr/>
            </a:pP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18</a:t>
            </a:fld>
            <a:endParaRPr lang="en-US"/>
          </a:p>
        </p:txBody>
      </p:sp>
    </p:spTree>
    <p:extLst>
      <p:ext uri="{BB962C8B-B14F-4D97-AF65-F5344CB8AC3E}">
        <p14:creationId xmlns:p14="http://schemas.microsoft.com/office/powerpoint/2010/main" val="34150264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In this section, we'll explore why it's crucial for data skills to evolve continually in response to changing tools and needs.</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p>
          <a:p>
            <a:r>
              <a:rPr lang="en-US" b="1" dirty="0"/>
              <a:t>Why It Matters:</a:t>
            </a:r>
            <a:endParaRPr lang="en-US" dirty="0"/>
          </a:p>
          <a:p>
            <a:pPr marL="457200" lvl="1" indent="0">
              <a:buFont typeface="Arial"/>
              <a:buNone/>
            </a:pPr>
            <a:r>
              <a:rPr lang="en-US" i="1" dirty="0"/>
              <a:t>- </a:t>
            </a:r>
            <a:r>
              <a:rPr lang="en-US" dirty="0"/>
              <a:t>Data skills must adapt and evolve in tandem with evolving tools and changing business needs. Stagnation in data skills can hinder progress and innovation.</a:t>
            </a:r>
          </a:p>
          <a:p>
            <a:pPr marL="0" indent="0">
              <a:buFont typeface="Arial"/>
              <a:buNone/>
            </a:pPr>
            <a:endParaRPr lang="en-US" dirty="0">
              <a:cs typeface="Calibri"/>
            </a:endParaRPr>
          </a:p>
          <a:p>
            <a:r>
              <a:rPr lang="en-US" b="1" dirty="0"/>
              <a:t>Starting Small:</a:t>
            </a:r>
            <a:endParaRPr lang="en-US" dirty="0"/>
          </a:p>
          <a:p>
            <a:pPr marL="457200" lvl="1" indent="0">
              <a:buFont typeface="Arial"/>
              <a:buNone/>
            </a:pPr>
            <a:r>
              <a:rPr lang="en-US" dirty="0"/>
              <a:t>- To kickstart this evolution, consider starting small with these steps:</a:t>
            </a:r>
          </a:p>
          <a:p>
            <a:pPr marL="171450" indent="-171450">
              <a:buFont typeface="Arial"/>
              <a:buChar char="•"/>
            </a:pPr>
            <a:endParaRPr lang="en-US" dirty="0">
              <a:cs typeface="Calibri"/>
            </a:endParaRPr>
          </a:p>
          <a:p>
            <a:pPr lvl="2">
              <a:buFont typeface="Arial"/>
              <a:buChar char="•"/>
            </a:pPr>
            <a:r>
              <a:rPr lang="en-US" b="1" dirty="0"/>
              <a:t>Learn One New Data Source per Month:</a:t>
            </a:r>
            <a:r>
              <a:rPr lang="en-US" i="1" dirty="0"/>
              <a:t>:</a:t>
            </a:r>
          </a:p>
          <a:p>
            <a:pPr lvl="3">
              <a:buFont typeface="Arial"/>
              <a:buNone/>
            </a:pPr>
            <a:r>
              <a:rPr lang="en-US" dirty="0"/>
              <a:t>- Challenge yourself to explore and understand a new data source every month. This exposes you to diverse data sets and insights.</a:t>
            </a:r>
          </a:p>
          <a:p>
            <a:pPr marL="1371600" lvl="3" indent="0">
              <a:buFont typeface="Arial"/>
              <a:buNone/>
            </a:pPr>
            <a:endParaRPr lang="en-US" dirty="0"/>
          </a:p>
          <a:p>
            <a:pPr lvl="2">
              <a:buFont typeface="Arial"/>
              <a:buChar char="•"/>
            </a:pPr>
            <a:r>
              <a:rPr lang="en-US" b="1" dirty="0"/>
              <a:t>Learn Basics of a New Tool This Quarter:</a:t>
            </a:r>
            <a:endParaRPr lang="en-US" b="1" i="0" dirty="0"/>
          </a:p>
          <a:p>
            <a:pPr lvl="3">
              <a:buFont typeface="Arial"/>
              <a:buNone/>
            </a:pPr>
            <a:r>
              <a:rPr lang="en-US" dirty="0"/>
              <a:t>- Take the initiative to learn the basics of a new data analysis tool every quarter. Expanding your toolset enhances your capabilities.</a:t>
            </a:r>
          </a:p>
          <a:p>
            <a:pPr marL="1371600" lvl="3" indent="0">
              <a:buFont typeface="Arial"/>
              <a:buNone/>
            </a:pPr>
            <a:endParaRPr lang="en-US" dirty="0"/>
          </a:p>
          <a:p>
            <a:pPr lvl="2">
              <a:buFont typeface="Arial"/>
              <a:buChar char="•"/>
            </a:pPr>
            <a:r>
              <a:rPr lang="en-US" b="1" dirty="0"/>
              <a:t>Listen to Data Podcasts During Commute:</a:t>
            </a:r>
          </a:p>
          <a:p>
            <a:pPr lvl="3">
              <a:buFont typeface="Arial"/>
              <a:buNone/>
            </a:pPr>
            <a:r>
              <a:rPr lang="en-US" dirty="0"/>
              <a:t>- Make productive use of your commute by listening to data-related podcasts. This is an excellent way to stay informed and inspired.</a:t>
            </a:r>
          </a:p>
          <a:p>
            <a:pPr marL="457200" lvl="1" indent="0">
              <a:buFont typeface="Arial"/>
              <a:buNone/>
            </a:pPr>
            <a:endParaRPr lang="en-US" dirty="0"/>
          </a:p>
          <a:p>
            <a:pPr marL="628650" lvl="1" indent="-171450">
              <a:buFont typeface="Arial"/>
              <a:buChar char="•"/>
            </a:pPr>
            <a:endParaRPr lang="en-US" dirty="0"/>
          </a:p>
          <a:p>
            <a:pPr marL="0" indent="0">
              <a:buFont typeface="Arial"/>
              <a:buNone/>
            </a:pPr>
            <a:r>
              <a:rPr lang="en-US" i="1" dirty="0"/>
              <a:t>Additional Note:</a:t>
            </a:r>
            <a:r>
              <a:rPr lang="en-US" dirty="0"/>
              <a:t> These "little bets" in your personal and professional development build momentum over time. Embracing curiosity and maintaining a growth mindset is the key to unlocking the full potential of what data can offer.</a:t>
            </a:r>
          </a:p>
          <a:p>
            <a:pPr marL="0" indent="0">
              <a:buFont typeface="Arial"/>
              <a:buNone/>
            </a:pPr>
            <a:endParaRPr lang="en-US" dirty="0"/>
          </a:p>
          <a:p>
            <a:pPr marL="0" indent="0">
              <a:buFont typeface="Arial"/>
              <a:buNone/>
            </a:pPr>
            <a:r>
              <a:rPr lang="en-US" i="1" dirty="0"/>
              <a:t>Additional Question for Reflection:</a:t>
            </a:r>
            <a:r>
              <a:rPr lang="en-US" dirty="0"/>
              <a:t> What data questions have you been pondering lately? Reflecting on this can guide your learning and growth in the data field.</a:t>
            </a: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19</a:t>
            </a:fld>
            <a:endParaRPr lang="en-US"/>
          </a:p>
        </p:txBody>
      </p:sp>
    </p:spTree>
    <p:extLst>
      <p:ext uri="{BB962C8B-B14F-4D97-AF65-F5344CB8AC3E}">
        <p14:creationId xmlns:p14="http://schemas.microsoft.com/office/powerpoint/2010/main" val="279172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introduces the learning objectives for </a:t>
            </a:r>
            <a:r>
              <a:rPr lang="en-US" i="0" dirty="0">
                <a:effectLst/>
              </a:rPr>
              <a:t>the lesson, </a:t>
            </a:r>
            <a:r>
              <a:rPr lang="en-US" dirty="0"/>
              <a:t>outlining what participants </a:t>
            </a:r>
            <a:r>
              <a:rPr lang="en-US" i="0" dirty="0">
                <a:effectLst/>
              </a:rPr>
              <a:t>will be able to</a:t>
            </a:r>
            <a:r>
              <a:rPr lang="en-US" dirty="0"/>
              <a:t> do by the end of the session.</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p>
          <a:p>
            <a:pPr marL="0" indent="0">
              <a:buFont typeface="Arial"/>
              <a:buNone/>
            </a:pPr>
            <a:endParaRPr lang="en-US" dirty="0">
              <a:cs typeface="Calibri"/>
            </a:endParaRPr>
          </a:p>
          <a:p>
            <a:r>
              <a:rPr lang="en-US" b="1" dirty="0"/>
              <a:t>By the End of This Lesson, You Will Be Able to</a:t>
            </a:r>
            <a:r>
              <a:rPr lang="en-US" b="1" i="0" dirty="0">
                <a:effectLst/>
              </a:rPr>
              <a:t>:</a:t>
            </a:r>
          </a:p>
          <a:p>
            <a:endParaRPr lang="en-US" dirty="0"/>
          </a:p>
          <a:p>
            <a:r>
              <a:rPr lang="en-US" b="1" i="0" dirty="0">
                <a:effectLst/>
              </a:rPr>
              <a:t>Know </a:t>
            </a:r>
            <a:r>
              <a:rPr lang="en-US" b="1" dirty="0"/>
              <a:t>What Data Is:</a:t>
            </a:r>
          </a:p>
          <a:p>
            <a:pPr lvl="1"/>
            <a:r>
              <a:rPr lang="en-US" b="1" dirty="0"/>
              <a:t>- </a:t>
            </a:r>
            <a:r>
              <a:rPr lang="en-US" dirty="0"/>
              <a:t>We'll start by developing a clear understanding of </a:t>
            </a:r>
            <a:r>
              <a:rPr lang="en-US" b="0" i="0" dirty="0">
                <a:effectLst/>
              </a:rPr>
              <a:t>what </a:t>
            </a:r>
            <a:r>
              <a:rPr lang="en-US" dirty="0"/>
              <a:t>data is, its various forms, and how it </a:t>
            </a:r>
            <a:r>
              <a:rPr lang="en-US" b="0" i="0" dirty="0">
                <a:effectLst/>
              </a:rPr>
              <a:t>is</a:t>
            </a:r>
            <a:r>
              <a:rPr lang="en-US" dirty="0"/>
              <a:t> collected and structured.</a:t>
            </a:r>
          </a:p>
          <a:p>
            <a:pPr marL="742950" lvl="1" indent="-285750">
              <a:buFont typeface="Arial"/>
              <a:buChar char="•"/>
            </a:pPr>
            <a:endParaRPr lang="en-US" dirty="0">
              <a:cs typeface="Calibri"/>
            </a:endParaRPr>
          </a:p>
          <a:p>
            <a:pPr>
              <a:buFont typeface="Arial"/>
              <a:buNone/>
            </a:pPr>
            <a:r>
              <a:rPr lang="en-US" b="1" i="0" dirty="0">
                <a:effectLst/>
              </a:rPr>
              <a:t>How to Leverage Data</a:t>
            </a:r>
            <a:r>
              <a:rPr lang="en-US" b="1" dirty="0"/>
              <a:t>:</a:t>
            </a:r>
          </a:p>
          <a:p>
            <a:pPr lvl="1">
              <a:buFont typeface="Arial"/>
              <a:buNone/>
            </a:pPr>
            <a:r>
              <a:rPr lang="en-US" b="1" dirty="0"/>
              <a:t>- </a:t>
            </a:r>
            <a:r>
              <a:rPr lang="en-US" dirty="0"/>
              <a:t>You'll learn how to effectively leverage data as a valuable resource for decision-making, problem-solving, and insight generation.</a:t>
            </a:r>
          </a:p>
          <a:p>
            <a:pPr marL="742950" lvl="1" indent="-285750">
              <a:buFont typeface="Arial"/>
              <a:buChar char="•"/>
            </a:pPr>
            <a:endParaRPr lang="en-US" dirty="0">
              <a:cs typeface="Calibri"/>
            </a:endParaRPr>
          </a:p>
          <a:p>
            <a:pPr>
              <a:buFont typeface="Arial"/>
              <a:buNone/>
            </a:pPr>
            <a:r>
              <a:rPr lang="en-US" b="1" dirty="0"/>
              <a:t>Understand Data in the Workplace:</a:t>
            </a:r>
          </a:p>
          <a:p>
            <a:pPr lvl="1">
              <a:buFont typeface="Arial"/>
              <a:buNone/>
            </a:pPr>
            <a:r>
              <a:rPr lang="en-US" dirty="0"/>
              <a:t>- We'll explore the role of data in the workplace, examining its applications across different industries and functions.</a:t>
            </a:r>
          </a:p>
          <a:p>
            <a:pPr>
              <a:buFont typeface="Arial"/>
              <a:buNone/>
            </a:pPr>
            <a:endParaRPr lang="en-US" dirty="0">
              <a:cs typeface="Calibri"/>
            </a:endParaRPr>
          </a:p>
          <a:p>
            <a:pPr marL="0" indent="0">
              <a:buFont typeface="Arial"/>
              <a:buNone/>
            </a:pPr>
            <a:r>
              <a:rPr lang="en-US" i="1" dirty="0"/>
              <a:t>Additional Note:</a:t>
            </a:r>
            <a:r>
              <a:rPr lang="en-US" dirty="0"/>
              <a:t> These learning objectives will guide our journey towards data literacy and empower you with practical skills and knowledge to work with data effectively.</a:t>
            </a:r>
            <a:endParaRPr lang="en-US" dirty="0">
              <a:cs typeface="Calibri"/>
            </a:endParaRPr>
          </a:p>
          <a:p>
            <a:pPr lvl="0">
              <a:lnSpc>
                <a:spcPct val="90000"/>
              </a:lnSpc>
              <a:spcBef>
                <a:spcPts val="600"/>
              </a:spcBef>
              <a:spcAft>
                <a:spcPts val="1800"/>
              </a:spcAft>
            </a:pPr>
            <a:endParaRPr lang="en-US" sz="1200" b="1" i="0" dirty="0">
              <a:effectLst/>
              <a:latin typeface="+mn-lt"/>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a:t>
            </a:fld>
            <a:endParaRPr lang="en-US"/>
          </a:p>
        </p:txBody>
      </p:sp>
    </p:spTree>
    <p:extLst>
      <p:ext uri="{BB962C8B-B14F-4D97-AF65-F5344CB8AC3E}">
        <p14:creationId xmlns:p14="http://schemas.microsoft.com/office/powerpoint/2010/main" val="37910920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presents a fundamental concept related to data analysis and representation.</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285750" indent="-285750">
              <a:buFont typeface="Arial"/>
              <a:buChar char="•"/>
              <a:defRPr/>
            </a:pPr>
            <a:endParaRPr lang="en-US" dirty="0">
              <a:cs typeface="Calibri"/>
            </a:endParaRPr>
          </a:p>
          <a:p>
            <a:pPr>
              <a:defRPr/>
            </a:pPr>
            <a:r>
              <a:rPr lang="en-US" b="1" i="0" dirty="0">
                <a:effectLst/>
              </a:rPr>
              <a:t>The </a:t>
            </a:r>
            <a:r>
              <a:rPr lang="en-US" b="1" dirty="0"/>
              <a:t>BIG </a:t>
            </a:r>
            <a:r>
              <a:rPr lang="en-US" b="1" i="0" dirty="0">
                <a:effectLst/>
              </a:rPr>
              <a:t>Idea</a:t>
            </a:r>
            <a:r>
              <a:rPr lang="en-US" b="1" dirty="0"/>
              <a:t>:</a:t>
            </a:r>
            <a:endParaRPr lang="en-US" dirty="0"/>
          </a:p>
          <a:p>
            <a:pPr marL="457200" lvl="1" indent="0">
              <a:buFont typeface="Arial"/>
              <a:buNone/>
              <a:defRPr/>
            </a:pPr>
            <a:r>
              <a:rPr lang="en-US" dirty="0"/>
              <a:t>- The core idea to understand is that data </a:t>
            </a:r>
            <a:r>
              <a:rPr lang="en-US" b="0" i="0" dirty="0">
                <a:effectLst/>
              </a:rPr>
              <a:t>can </a:t>
            </a:r>
            <a:r>
              <a:rPr lang="en-US" dirty="0"/>
              <a:t>be categorized into two primary dimensions: </a:t>
            </a:r>
            <a:r>
              <a:rPr lang="en-US" b="0" i="0" dirty="0">
                <a:effectLst/>
              </a:rPr>
              <a:t>numeric </a:t>
            </a:r>
            <a:r>
              <a:rPr lang="en-US" dirty="0"/>
              <a:t>statistics and </a:t>
            </a:r>
            <a:r>
              <a:rPr lang="en-US" b="0" i="0" dirty="0">
                <a:effectLst/>
              </a:rPr>
              <a:t>descriptive experiences.</a:t>
            </a:r>
            <a:endParaRPr lang="en-US" dirty="0">
              <a:cs typeface="Calibri"/>
            </a:endParaRPr>
          </a:p>
          <a:p>
            <a:pPr marL="0" indent="0">
              <a:buFont typeface="Arial"/>
              <a:buNone/>
            </a:pPr>
            <a:endParaRPr lang="en-US" i="1" dirty="0"/>
          </a:p>
          <a:p>
            <a:pPr marL="0" indent="0">
              <a:buFont typeface="Arial"/>
              <a:buNone/>
            </a:pPr>
            <a:r>
              <a:rPr lang="en-US" i="1" dirty="0"/>
              <a:t>Additional Note:</a:t>
            </a:r>
            <a:r>
              <a:rPr lang="en-US" dirty="0"/>
              <a:t> This distinction forms the basis for how </a:t>
            </a:r>
            <a:r>
              <a:rPr lang="en-US" b="0" i="0" dirty="0">
                <a:effectLst/>
              </a:rPr>
              <a:t>data </a:t>
            </a:r>
            <a:r>
              <a:rPr lang="en-US" dirty="0"/>
              <a:t>is interpreted and utilized, where one dimension emphasizes numerical quantification, while the </a:t>
            </a:r>
            <a:r>
              <a:rPr lang="en-US" b="0" i="0" dirty="0">
                <a:effectLst/>
              </a:rPr>
              <a:t>other </a:t>
            </a:r>
            <a:r>
              <a:rPr lang="en-US" dirty="0"/>
              <a:t>captures qualitative, descriptive insights</a:t>
            </a:r>
            <a:r>
              <a:rPr lang="en-US" b="0" i="0" dirty="0">
                <a:effectLst/>
              </a:rPr>
              <a:t>.</a:t>
            </a:r>
            <a:endParaRPr lang="en-US" dirty="0">
              <a:cs typeface="Calibri"/>
            </a:endParaRPr>
          </a:p>
          <a:p>
            <a:pPr marR="0" lvl="0" algn="l" defTabSz="914400">
              <a:lnSpc>
                <a:spcPct val="90000"/>
              </a:lnSpc>
              <a:spcBef>
                <a:spcPts val="600"/>
              </a:spcBef>
              <a:spcAft>
                <a:spcPts val="1200"/>
              </a:spcAft>
              <a:buClrTx/>
              <a:buSzTx/>
              <a:tabLst/>
              <a:defRPr/>
            </a:pPr>
            <a:endParaRPr lang="en-US" sz="1200" b="0" i="0" dirty="0">
              <a:effectLst/>
              <a:cs typeface="Calibri"/>
            </a:endParaRPr>
          </a:p>
          <a:p>
            <a:pPr marL="171450" lvl="0" indent="-171450">
              <a:lnSpc>
                <a:spcPct val="90000"/>
              </a:lnSpc>
              <a:spcBef>
                <a:spcPts val="600"/>
              </a:spcBef>
              <a:spcAft>
                <a:spcPts val="1200"/>
              </a:spcAft>
              <a:buFont typeface="Arial" panose="020B0604020202020204" pitchFamily="34" charset="0"/>
              <a:buChar char="•"/>
            </a:pPr>
            <a:endParaRPr lang="en-US" b="0" i="0" dirty="0">
              <a:effectLst/>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20</a:t>
            </a:fld>
            <a:endParaRPr lang="en-US"/>
          </a:p>
        </p:txBody>
      </p:sp>
    </p:spTree>
    <p:extLst>
      <p:ext uri="{BB962C8B-B14F-4D97-AF65-F5344CB8AC3E}">
        <p14:creationId xmlns:p14="http://schemas.microsoft.com/office/powerpoint/2010/main" val="38559364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In this section, we'll explore the critical importance of understanding data structure and how it aligns with specific goals.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Why Understanding Data Structure Matters:</a:t>
            </a:r>
            <a:endParaRPr lang="en-US" dirty="0"/>
          </a:p>
          <a:p>
            <a:pPr marL="457200" lvl="1" indent="0">
              <a:buFont typeface="Arial"/>
              <a:buNone/>
              <a:defRPr/>
            </a:pPr>
            <a:r>
              <a:rPr lang="en-US" dirty="0"/>
              <a:t>- Understanding data structure is crucial because it enables us to choose the most appropriate data shape for different objectives. There is no one-size-fits-all approach in data analysis.</a:t>
            </a:r>
          </a:p>
          <a:p>
            <a:pPr marL="457200" lvl="1" indent="0">
              <a:buFont typeface="Arial"/>
              <a:buNone/>
              <a:defRPr/>
            </a:pPr>
            <a:endParaRPr lang="en-US" dirty="0"/>
          </a:p>
          <a:p>
            <a:pPr>
              <a:defRPr/>
            </a:pPr>
            <a:r>
              <a:rPr lang="en-US" b="1" dirty="0"/>
              <a:t>Structured Data:</a:t>
            </a:r>
            <a:endParaRPr lang="en-US" dirty="0"/>
          </a:p>
          <a:p>
            <a:pPr marL="457200" lvl="1" indent="0">
              <a:buFont typeface="Arial"/>
              <a:buNone/>
              <a:defRPr/>
            </a:pPr>
            <a:r>
              <a:rPr lang="en-US" dirty="0"/>
              <a:t>- Structured data is organized neatly into rows and columns, resembling a spreadsheet. This format allows computers to efficiently sort and calculate data.</a:t>
            </a:r>
          </a:p>
          <a:p>
            <a:pPr marL="171450" indent="-171450">
              <a:buFont typeface="Arial"/>
              <a:buChar char="•"/>
              <a:defRPr/>
            </a:pPr>
            <a:endParaRPr lang="en-US" dirty="0"/>
          </a:p>
          <a:p>
            <a:pPr>
              <a:defRPr/>
            </a:pPr>
            <a:r>
              <a:rPr lang="en-US" b="1" dirty="0"/>
              <a:t>Unstructured Data:</a:t>
            </a:r>
            <a:endParaRPr lang="en-US" dirty="0"/>
          </a:p>
          <a:p>
            <a:pPr marL="457200" lvl="1" indent="0">
              <a:buFont typeface="Arial"/>
              <a:buNone/>
              <a:defRPr/>
            </a:pPr>
            <a:r>
              <a:rPr lang="en-US" dirty="0"/>
              <a:t>- Unstructured data retains its original, flexible format, encompassing words, videos, and posts as created by humans. While it preserves context, it presents challenges for computer-scale analysis.</a:t>
            </a:r>
          </a:p>
          <a:p>
            <a:pPr marL="171450" indent="-171450">
              <a:buFont typeface="Arial"/>
              <a:buChar char="•"/>
              <a:defRPr/>
            </a:pPr>
            <a:endParaRPr lang="en-US" dirty="0"/>
          </a:p>
          <a:p>
            <a:pPr>
              <a:defRPr/>
            </a:pPr>
            <a:r>
              <a:rPr lang="en-US" b="1" dirty="0"/>
              <a:t>Semi-Structured Data:</a:t>
            </a:r>
            <a:endParaRPr lang="en-US" dirty="0"/>
          </a:p>
          <a:p>
            <a:pPr marL="457200" lvl="1" indent="0">
              <a:buFont typeface="Arial"/>
              <a:buNone/>
              <a:defRPr/>
            </a:pPr>
            <a:r>
              <a:rPr lang="en-US" dirty="0"/>
              <a:t>- Semi-structured data strikes a balance, blending predefined categories with room for additional details. It allows for some spreadsheet-style questions while accommodating the nuances of human input.</a:t>
            </a:r>
          </a:p>
          <a:p>
            <a:pPr marL="171450" indent="-171450">
              <a:buFont typeface="Arial"/>
              <a:buChar char="•"/>
              <a:defRPr/>
            </a:pPr>
            <a:endParaRPr lang="en-US" dirty="0"/>
          </a:p>
          <a:p>
            <a:pPr marL="0" indent="0">
              <a:buFont typeface="Arial"/>
              <a:buNone/>
              <a:defRPr/>
            </a:pPr>
            <a:r>
              <a:rPr lang="en-US" i="1" dirty="0"/>
              <a:t>Additional Note:</a:t>
            </a:r>
            <a:r>
              <a:rPr lang="en-US" dirty="0"/>
              <a:t> Recognizing the nuances of data structure is pivotal as it aligns data with the specific needs of your analysis and ensures that your approach is suited to the real-world complexities of the data you're working with.</a:t>
            </a:r>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21</a:t>
            </a:fld>
            <a:endParaRPr lang="en-US"/>
          </a:p>
        </p:txBody>
      </p:sp>
    </p:spTree>
    <p:extLst>
      <p:ext uri="{BB962C8B-B14F-4D97-AF65-F5344CB8AC3E}">
        <p14:creationId xmlns:p14="http://schemas.microsoft.com/office/powerpoint/2010/main" val="13772719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presents a comparison of three common data structures: structured, semi-structured, and unstructured.</a:t>
            </a:r>
          </a:p>
          <a:p>
            <a:pPr>
              <a:defRPr/>
            </a:pPr>
            <a:endParaRPr lang="en-US" b="1" dirty="0"/>
          </a:p>
          <a:p>
            <a:pPr>
              <a:defRPr/>
            </a:pPr>
            <a:r>
              <a:rPr lang="en-US" b="1" dirty="0"/>
              <a:t>Structured Data:</a:t>
            </a:r>
            <a:endParaRPr lang="en-US" dirty="0"/>
          </a:p>
          <a:p>
            <a:pPr marL="457200" lvl="1" indent="0">
              <a:buFont typeface="Arial"/>
              <a:buNone/>
              <a:defRPr/>
            </a:pPr>
            <a:r>
              <a:rPr lang="en-US" dirty="0"/>
              <a:t>- Structured data is highly organized and conforms to a specific format, often resembling rows and columns like a spreadsheet. It's easy for computers to process, sort, and perform calculations on structured data.</a:t>
            </a:r>
          </a:p>
          <a:p>
            <a:pPr marL="171450" indent="-171450">
              <a:buFont typeface="Arial"/>
              <a:buChar char="•"/>
              <a:defRPr/>
            </a:pPr>
            <a:endParaRPr lang="en-US" dirty="0">
              <a:cs typeface="Calibri"/>
            </a:endParaRPr>
          </a:p>
          <a:p>
            <a:pPr>
              <a:defRPr/>
            </a:pPr>
            <a:r>
              <a:rPr lang="en-US" b="1" dirty="0"/>
              <a:t>Semi-Structured Data:</a:t>
            </a:r>
            <a:endParaRPr lang="en-US" dirty="0"/>
          </a:p>
          <a:p>
            <a:pPr marL="457200" lvl="1" indent="0">
              <a:buFont typeface="Arial"/>
              <a:buNone/>
              <a:defRPr/>
            </a:pPr>
            <a:r>
              <a:rPr lang="en-US" i="1" dirty="0"/>
              <a:t>-</a:t>
            </a:r>
            <a:r>
              <a:rPr lang="en-US" dirty="0"/>
              <a:t> Semi-structured data combines predefined categories with flexibility. It allows for some structure while accommodating variations and details. This data type is ideal for scenarios where a balance between structure and flexibility is needed.</a:t>
            </a:r>
          </a:p>
          <a:p>
            <a:pPr marL="171450" indent="-171450">
              <a:buFont typeface="Arial"/>
              <a:buChar char="•"/>
              <a:defRPr/>
            </a:pPr>
            <a:endParaRPr lang="en-US" dirty="0"/>
          </a:p>
          <a:p>
            <a:pPr>
              <a:defRPr/>
            </a:pPr>
            <a:r>
              <a:rPr lang="en-US" b="1" dirty="0"/>
              <a:t>Unstructured Data:</a:t>
            </a:r>
            <a:endParaRPr lang="en-US" dirty="0"/>
          </a:p>
          <a:p>
            <a:pPr marL="457200" lvl="1" indent="0">
              <a:buFont typeface="Arial"/>
              <a:buNone/>
              <a:defRPr/>
            </a:pPr>
            <a:r>
              <a:rPr lang="en-US" dirty="0"/>
              <a:t>- Unstructured data lacks a specific format and structure. It includes text, images, videos, and more in their original, flexible shapes as created by humans. Analyzing unstructured data at scale can be challenging for computers due to the absence of a fixed structure.</a:t>
            </a:r>
          </a:p>
          <a:p>
            <a:pPr marL="171450" indent="-171450">
              <a:buFont typeface="Arial"/>
              <a:buChar char="•"/>
              <a:defRPr/>
            </a:pPr>
            <a:endParaRPr lang="en-US" dirty="0"/>
          </a:p>
          <a:p>
            <a:pPr marL="0" indent="0">
              <a:buFont typeface="Arial"/>
              <a:buNone/>
              <a:defRPr/>
            </a:pPr>
            <a:r>
              <a:rPr lang="en-US" i="1" dirty="0"/>
              <a:t>Additional Note:</a:t>
            </a:r>
            <a:r>
              <a:rPr lang="en-US" dirty="0"/>
              <a:t> Understanding the characteristics and distinctions between these data structures is essential when deciding how to collect, store, and analyze data based on specific project goals and requirements.</a:t>
            </a:r>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22</a:t>
            </a:fld>
            <a:endParaRPr lang="en-US"/>
          </a:p>
        </p:txBody>
      </p:sp>
    </p:spTree>
    <p:extLst>
      <p:ext uri="{BB962C8B-B14F-4D97-AF65-F5344CB8AC3E}">
        <p14:creationId xmlns:p14="http://schemas.microsoft.com/office/powerpoint/2010/main" val="20672064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focuses on breaking down the components of data, including the core content, structured and unstructured data, and the role of metadata.</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Core Content:</a:t>
            </a:r>
            <a:endParaRPr lang="en-US" dirty="0"/>
          </a:p>
          <a:p>
            <a:pPr marL="457200" lvl="1" indent="0">
              <a:buFont typeface="Arial"/>
              <a:buNone/>
              <a:defRPr/>
            </a:pPr>
            <a:r>
              <a:rPr lang="en-US" dirty="0"/>
              <a:t>- Data's core content comprises the raw observations, measurements, and factual information collected during various processes. It serves as the foundational source of data.</a:t>
            </a:r>
          </a:p>
          <a:p>
            <a:pPr marL="457200" lvl="1" indent="0">
              <a:buFont typeface="Arial"/>
              <a:buNone/>
              <a:defRPr/>
            </a:pPr>
            <a:endParaRPr lang="en-US" dirty="0"/>
          </a:p>
          <a:p>
            <a:pPr>
              <a:defRPr/>
            </a:pPr>
            <a:r>
              <a:rPr lang="en-US" b="1" dirty="0"/>
              <a:t>Structured/Quantitative Data:</a:t>
            </a:r>
            <a:endParaRPr lang="en-US" dirty="0"/>
          </a:p>
          <a:p>
            <a:pPr marL="457200" lvl="1" indent="0">
              <a:buFont typeface="Arial"/>
              <a:buNone/>
              <a:defRPr/>
            </a:pPr>
            <a:r>
              <a:rPr lang="en-US" dirty="0"/>
              <a:t>- Structured data presents information in organized tables, often consisting of metrics, statistics, and numerical values. It's highly suitable for quantitative analysis.</a:t>
            </a:r>
          </a:p>
          <a:p>
            <a:pPr marL="457200" lvl="1" indent="0">
              <a:buFont typeface="Arial"/>
              <a:buNone/>
              <a:defRPr/>
            </a:pPr>
            <a:endParaRPr lang="en-US" dirty="0"/>
          </a:p>
          <a:p>
            <a:pPr>
              <a:defRPr/>
            </a:pPr>
            <a:r>
              <a:rPr lang="en-US" b="1" dirty="0"/>
              <a:t>Unstructured/Qualitative Data:</a:t>
            </a:r>
            <a:endParaRPr lang="en-US" dirty="0"/>
          </a:p>
          <a:p>
            <a:pPr marL="457200" lvl="1" indent="0">
              <a:buFont typeface="Arial"/>
              <a:buNone/>
              <a:defRPr/>
            </a:pPr>
            <a:r>
              <a:rPr lang="en-US" dirty="0"/>
              <a:t>- Unstructured data encompasses diverse forms such as images, video clips, and survey responses. It retains the original, flexible format and is rich in qualitative insights.</a:t>
            </a:r>
          </a:p>
          <a:p>
            <a:pPr marL="171450" indent="-171450">
              <a:buFont typeface="Arial"/>
              <a:buChar char="•"/>
              <a:defRPr/>
            </a:pPr>
            <a:endParaRPr lang="en-US" dirty="0"/>
          </a:p>
          <a:p>
            <a:pPr>
              <a:defRPr/>
            </a:pPr>
            <a:r>
              <a:rPr lang="en-US" b="1" dirty="0"/>
              <a:t>Metadata:</a:t>
            </a:r>
            <a:endParaRPr lang="en-US" dirty="0"/>
          </a:p>
          <a:p>
            <a:pPr marL="457200" lvl="1" indent="0">
              <a:buFont typeface="Arial"/>
              <a:buNone/>
              <a:defRPr/>
            </a:pPr>
            <a:r>
              <a:rPr lang="en-US" dirty="0"/>
              <a:t>- Metadata is secondary descriptive data that provides context and information about the core content. It's akin to the food labels that offer additional details about ingredients, nutrition, origins, and other aspects of the actual data.</a:t>
            </a:r>
          </a:p>
          <a:p>
            <a:pPr marL="0" indent="0">
              <a:buFont typeface="Arial"/>
              <a:buNone/>
              <a:defRPr/>
            </a:pPr>
            <a:endParaRPr lang="en-US" i="0" dirty="0"/>
          </a:p>
          <a:p>
            <a:pPr marL="0" indent="0">
              <a:buFont typeface="Arial"/>
              <a:buNone/>
              <a:defRPr/>
            </a:pPr>
            <a:r>
              <a:rPr lang="en-US" i="1" dirty="0"/>
              <a:t>Additional Note:</a:t>
            </a:r>
            <a:r>
              <a:rPr lang="en-US" dirty="0"/>
              <a:t> Understanding these components helps in comprehending the different facets of data and how metadata enriches the interpretation and utility of the core content, much like food labels enhance our understanding of the products we consume.</a:t>
            </a:r>
          </a:p>
          <a:p>
            <a:pPr marL="0" marR="0" lvl="0" indent="0" algn="l" defTabSz="914400">
              <a:lnSpc>
                <a:spcPct val="100000"/>
              </a:lnSpc>
              <a:spcBef>
                <a:spcPct val="30000"/>
              </a:spcBef>
              <a:spcAft>
                <a:spcPct val="0"/>
              </a:spcAft>
              <a:buClrTx/>
              <a:buSzTx/>
              <a:buFontTx/>
              <a:buNone/>
              <a:tabLst/>
              <a:defRPr/>
            </a:pP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23</a:t>
            </a:fld>
            <a:endParaRPr lang="en-US"/>
          </a:p>
        </p:txBody>
      </p:sp>
    </p:spTree>
    <p:extLst>
      <p:ext uri="{BB962C8B-B14F-4D97-AF65-F5344CB8AC3E}">
        <p14:creationId xmlns:p14="http://schemas.microsoft.com/office/powerpoint/2010/main" val="41095248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focuses on explaining quantitative data, its characteristics, and examples.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Quantitative Data Defined:</a:t>
            </a:r>
            <a:endParaRPr lang="en-US" dirty="0"/>
          </a:p>
          <a:p>
            <a:pPr marL="457200" lvl="1" indent="0">
              <a:buFont typeface="Arial"/>
              <a:buNone/>
              <a:defRPr/>
            </a:pPr>
            <a:r>
              <a:rPr lang="en-US" dirty="0"/>
              <a:t>- Quantitative data is characterized by numbers, statistics, and objective facts. It deals with measurable and quantifiable information.</a:t>
            </a:r>
          </a:p>
          <a:p>
            <a:pPr marL="457200" lvl="1" indent="0">
              <a:buFont typeface="Arial"/>
              <a:buNone/>
              <a:defRPr/>
            </a:pPr>
            <a:endParaRPr lang="en-US" dirty="0">
              <a:cs typeface="Calibri"/>
            </a:endParaRPr>
          </a:p>
          <a:p>
            <a:pPr>
              <a:defRPr/>
            </a:pPr>
            <a:r>
              <a:rPr lang="en-US" b="1" dirty="0"/>
              <a:t>Examples of Quantitative Data:</a:t>
            </a:r>
            <a:endParaRPr lang="en-US" dirty="0"/>
          </a:p>
          <a:p>
            <a:pPr marL="457200" lvl="1" indent="0">
              <a:buFont typeface="Arial"/>
              <a:buNone/>
              <a:defRPr/>
            </a:pPr>
            <a:r>
              <a:rPr lang="en-US" dirty="0"/>
              <a:t>- Here are some examples of quantitative data:</a:t>
            </a:r>
          </a:p>
          <a:p>
            <a:pPr marL="1085850" lvl="2" indent="-171450">
              <a:buFont typeface="Arial"/>
              <a:buChar char="•"/>
              <a:defRPr/>
            </a:pPr>
            <a:r>
              <a:rPr lang="en-US" dirty="0"/>
              <a:t>Sales numbers recorded week-by-week.</a:t>
            </a:r>
          </a:p>
          <a:p>
            <a:pPr marL="1085850" lvl="2" indent="-171450">
              <a:buFont typeface="Arial"/>
              <a:buChar char="•"/>
              <a:defRPr/>
            </a:pPr>
            <a:r>
              <a:rPr lang="en-US" dirty="0"/>
              <a:t>Test scores achieved by students.</a:t>
            </a:r>
          </a:p>
          <a:p>
            <a:pPr marL="1085850" lvl="2" indent="-171450">
              <a:buFont typeface="Arial"/>
              <a:buChar char="•"/>
              <a:defRPr/>
            </a:pPr>
            <a:r>
              <a:rPr lang="en-US" dirty="0"/>
              <a:t>The number of logins per day on a website or application.</a:t>
            </a:r>
          </a:p>
          <a:p>
            <a:pPr marL="1085850" lvl="2" indent="-171450">
              <a:buFont typeface="Arial"/>
              <a:buChar char="•"/>
              <a:defRPr/>
            </a:pPr>
            <a:r>
              <a:rPr lang="en-US" dirty="0"/>
              <a:t>Statistical data derived from scientific studies.</a:t>
            </a:r>
          </a:p>
          <a:p>
            <a:pPr marL="628650" lvl="1" indent="-171450">
              <a:buFont typeface="Arial"/>
              <a:buChar char="•"/>
              <a:defRPr/>
            </a:pPr>
            <a:endParaRPr lang="en-US" dirty="0"/>
          </a:p>
          <a:p>
            <a:pPr lvl="0">
              <a:defRPr/>
            </a:pPr>
            <a:r>
              <a:rPr lang="en-US" b="1" dirty="0"/>
              <a:t>Key Characteristics:</a:t>
            </a:r>
            <a:endParaRPr lang="en-US" dirty="0"/>
          </a:p>
          <a:p>
            <a:pPr marL="457200" lvl="1" indent="0">
              <a:buFont typeface="Arial"/>
              <a:buNone/>
              <a:defRPr/>
            </a:pPr>
            <a:r>
              <a:rPr lang="en-US" dirty="0"/>
              <a:t>- Quantitative data allows us to analyze measurable trends and precisely quantify differences between groups or variables. We can perform calculations to find -totals, averages, and identify patterns within the numerical data.</a:t>
            </a:r>
          </a:p>
          <a:p>
            <a:pPr marL="0" indent="0">
              <a:buFont typeface="Arial"/>
              <a:buNone/>
              <a:defRPr/>
            </a:pPr>
            <a:endParaRPr lang="en-US" dirty="0"/>
          </a:p>
          <a:p>
            <a:pPr marL="0" indent="0">
              <a:buFont typeface="Arial"/>
              <a:buNone/>
              <a:defRPr/>
            </a:pPr>
            <a:r>
              <a:rPr lang="en-US" i="1" dirty="0"/>
              <a:t>Additional Note:</a:t>
            </a:r>
            <a:r>
              <a:rPr lang="en-US" dirty="0"/>
              <a:t> Quantitative data provides definitive proof through mathematical evidence, making it an essential component of data analysis in various fields, from business to scientific research.</a:t>
            </a:r>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24</a:t>
            </a:fld>
            <a:endParaRPr lang="en-US"/>
          </a:p>
        </p:txBody>
      </p:sp>
    </p:spTree>
    <p:extLst>
      <p:ext uri="{BB962C8B-B14F-4D97-AF65-F5344CB8AC3E}">
        <p14:creationId xmlns:p14="http://schemas.microsoft.com/office/powerpoint/2010/main" val="42190118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is dedicated to explaining qualitative data, its characteristics, and examples.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Qualitative Data Defined:</a:t>
            </a:r>
            <a:endParaRPr lang="en-US" dirty="0"/>
          </a:p>
          <a:p>
            <a:pPr marL="457200" lvl="1" indent="0">
              <a:buFont typeface="Arial"/>
              <a:buNone/>
              <a:defRPr/>
            </a:pPr>
            <a:r>
              <a:rPr lang="en-US" dirty="0"/>
              <a:t>- Qualitative data is characterized by using words, images, audio, and other forms of media to capture subjective human perspectives, experiences, and insights. It deals with non-numerical, descriptive information.</a:t>
            </a:r>
          </a:p>
          <a:p>
            <a:pPr marL="457200" lvl="1" indent="0">
              <a:buFont typeface="Arial"/>
              <a:buNone/>
              <a:defRPr/>
            </a:pPr>
            <a:endParaRPr lang="en-US" dirty="0"/>
          </a:p>
          <a:p>
            <a:pPr>
              <a:defRPr/>
            </a:pPr>
            <a:r>
              <a:rPr lang="en-US" b="1" dirty="0"/>
              <a:t>Examples of Qualitative Data:</a:t>
            </a:r>
            <a:endParaRPr lang="en-US" dirty="0"/>
          </a:p>
          <a:p>
            <a:pPr marL="457200" lvl="1" indent="0">
              <a:buFont typeface="Arial"/>
              <a:buNone/>
              <a:defRPr/>
            </a:pPr>
            <a:r>
              <a:rPr lang="en-US" dirty="0"/>
              <a:t>- Here are some examples of qualitative data:</a:t>
            </a:r>
          </a:p>
          <a:p>
            <a:pPr marL="1085850" lvl="2" indent="-171450">
              <a:buFont typeface="Arial"/>
              <a:buChar char="•"/>
              <a:defRPr/>
            </a:pPr>
            <a:r>
              <a:rPr lang="en-US" dirty="0"/>
              <a:t>Customer feedback comments, which provide rich descriptions of experiences and opinions.</a:t>
            </a:r>
          </a:p>
          <a:p>
            <a:pPr marL="1085850" lvl="2" indent="-171450">
              <a:buFont typeface="Arial"/>
              <a:buChar char="•"/>
              <a:defRPr/>
            </a:pPr>
            <a:r>
              <a:rPr lang="en-US" dirty="0"/>
              <a:t>Video interviews where people describe their beliefs and experiences in their own words.</a:t>
            </a:r>
          </a:p>
          <a:p>
            <a:pPr marL="1085850" lvl="2" indent="-171450">
              <a:buFont typeface="Arial"/>
              <a:buChar char="•"/>
              <a:defRPr/>
            </a:pPr>
            <a:r>
              <a:rPr lang="en-US" dirty="0"/>
              <a:t>Social media posts that convey opinions, sentiments, and attitudes.</a:t>
            </a:r>
          </a:p>
          <a:p>
            <a:pPr marL="1085850" lvl="2" indent="-171450">
              <a:buFont typeface="Arial"/>
              <a:buChar char="•"/>
              <a:defRPr/>
            </a:pPr>
            <a:r>
              <a:rPr lang="en-US" dirty="0"/>
              <a:t>Photographs that capture emotions, environments, and real-world contexts.</a:t>
            </a:r>
          </a:p>
          <a:p>
            <a:pPr marL="628650" lvl="1" indent="-171450">
              <a:buFont typeface="Arial"/>
              <a:buChar char="•"/>
              <a:defRPr/>
            </a:pPr>
            <a:endParaRPr lang="en-US" dirty="0"/>
          </a:p>
          <a:p>
            <a:pPr lvl="0">
              <a:defRPr/>
            </a:pPr>
            <a:r>
              <a:rPr lang="en-US" b="1" dirty="0"/>
              <a:t>Key Characteristics:</a:t>
            </a:r>
            <a:endParaRPr lang="en-US" dirty="0"/>
          </a:p>
          <a:p>
            <a:pPr marL="457200" lvl="1" indent="0">
              <a:buFont typeface="Arial"/>
              <a:buNone/>
              <a:defRPr/>
            </a:pPr>
            <a:r>
              <a:rPr lang="en-US" dirty="0"/>
              <a:t>- Qualitative data allows us to understand meanings, contexts, attitudes, and intangible concepts that are often challenging to convey with numbers alone. It offers a window into the emotional aspects, stories, and real-world feelings associated with the data.</a:t>
            </a:r>
          </a:p>
          <a:p>
            <a:pPr marL="171450" indent="-171450">
              <a:buFont typeface="Arial"/>
              <a:buChar char="•"/>
              <a:defRPr/>
            </a:pPr>
            <a:endParaRPr lang="en-US" dirty="0"/>
          </a:p>
          <a:p>
            <a:pPr marL="0" indent="0">
              <a:buFont typeface="Arial"/>
              <a:buNone/>
              <a:defRPr/>
            </a:pPr>
            <a:r>
              <a:rPr lang="en-US" i="1" dirty="0"/>
              <a:t>Additional Note:</a:t>
            </a:r>
            <a:r>
              <a:rPr lang="en-US" dirty="0"/>
              <a:t> Qualitative data plays a crucial role in gaining insights into the human aspect of data, providing depth and nuance to our understanding of various phenomena, from customer sentiment to social behavior.</a:t>
            </a:r>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25</a:t>
            </a:fld>
            <a:endParaRPr lang="en-US"/>
          </a:p>
        </p:txBody>
      </p:sp>
    </p:spTree>
    <p:extLst>
      <p:ext uri="{BB962C8B-B14F-4D97-AF65-F5344CB8AC3E}">
        <p14:creationId xmlns:p14="http://schemas.microsoft.com/office/powerpoint/2010/main" val="18034490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presents best practices that are essential for developing data literacy skills and making informed decisions based on data.</a:t>
            </a:r>
          </a:p>
          <a:p>
            <a:pPr marL="0" indent="0">
              <a:buFont typeface="Arial"/>
              <a:buNone/>
              <a:defRPr/>
            </a:pPr>
            <a:endParaRPr lang="en-US" dirty="0"/>
          </a:p>
          <a:p>
            <a:pPr marL="0" indent="0">
              <a:buFont typeface="Arial"/>
              <a:buNone/>
              <a:defRPr/>
            </a:pPr>
            <a:r>
              <a:rPr lang="en-US" i="1" dirty="0"/>
              <a:t>Speaker Notes:</a:t>
            </a:r>
          </a:p>
          <a:p>
            <a:pPr marL="0" indent="0">
              <a:buFont typeface="Arial"/>
              <a:buNone/>
              <a:defRPr/>
            </a:pPr>
            <a:endParaRPr lang="en-US" dirty="0"/>
          </a:p>
          <a:p>
            <a:pPr>
              <a:defRPr/>
            </a:pPr>
            <a:r>
              <a:rPr lang="en-US" b="1" dirty="0"/>
              <a:t>Best Practices:</a:t>
            </a:r>
            <a:endParaRPr lang="en-US" dirty="0"/>
          </a:p>
          <a:p>
            <a:pPr>
              <a:defRPr/>
            </a:pPr>
            <a:endParaRPr lang="en-US" b="1" dirty="0"/>
          </a:p>
          <a:p>
            <a:pPr marL="628650" lvl="1" indent="-171450">
              <a:buFont typeface="Arial" panose="020B0604020202020204" pitchFamily="34" charset="0"/>
              <a:buChar char="•"/>
              <a:defRPr/>
            </a:pPr>
            <a:r>
              <a:rPr lang="en-US" b="1" dirty="0"/>
              <a:t>Identify Data Sources and Collection Methods:</a:t>
            </a:r>
            <a:endParaRPr lang="en-US" dirty="0"/>
          </a:p>
          <a:p>
            <a:pPr marL="914400" lvl="2" indent="0">
              <a:buFont typeface="Arial"/>
              <a:buNone/>
              <a:defRPr/>
            </a:pPr>
            <a:r>
              <a:rPr lang="en-US" i="1" dirty="0"/>
              <a:t>- </a:t>
            </a:r>
            <a:r>
              <a:rPr lang="en-US" dirty="0"/>
              <a:t>Begin by understanding where the data comes from and how it was collected. This helps establish the data's credibility and </a:t>
            </a:r>
            <a:r>
              <a:rPr lang="en-US"/>
              <a:t>relevance.</a:t>
            </a:r>
            <a:endParaRPr lang="en-US" dirty="0"/>
          </a:p>
          <a:p>
            <a:pPr marL="1085850" lvl="2" indent="-171450">
              <a:buFont typeface="Arial"/>
              <a:buChar char="•"/>
              <a:defRPr/>
            </a:pPr>
            <a:endParaRPr lang="en-US" dirty="0"/>
          </a:p>
          <a:p>
            <a:pPr lvl="1">
              <a:buFont typeface="Arial"/>
              <a:buChar char="•"/>
              <a:defRPr/>
            </a:pPr>
            <a:r>
              <a:rPr lang="en-US" b="1" dirty="0"/>
              <a:t>Consider Context Around Data:</a:t>
            </a:r>
          </a:p>
          <a:p>
            <a:pPr lvl="2">
              <a:buFont typeface="Arial"/>
              <a:buNone/>
              <a:defRPr/>
            </a:pPr>
            <a:r>
              <a:rPr lang="en-US" b="1" dirty="0"/>
              <a:t>- </a:t>
            </a:r>
            <a:r>
              <a:rPr lang="en-US" dirty="0"/>
              <a:t>Always assess the context surrounding the data. Context provides crucial information for accurate interpretation.</a:t>
            </a:r>
          </a:p>
          <a:p>
            <a:pPr marL="1085850" lvl="2" indent="-171450">
              <a:buFont typeface="Arial"/>
              <a:buChar char="•"/>
              <a:defRPr/>
            </a:pPr>
            <a:endParaRPr lang="en-US" dirty="0"/>
          </a:p>
          <a:p>
            <a:pPr lvl="1">
              <a:buFont typeface="Arial"/>
              <a:buChar char="•"/>
              <a:defRPr/>
            </a:pPr>
            <a:r>
              <a:rPr lang="en-US" b="1" dirty="0"/>
              <a:t>Recognize Potential Biases or Gaps:</a:t>
            </a:r>
          </a:p>
          <a:p>
            <a:pPr lvl="2">
              <a:buFont typeface="Arial"/>
              <a:buNone/>
              <a:defRPr/>
            </a:pPr>
            <a:r>
              <a:rPr lang="en-US" b="1" dirty="0"/>
              <a:t>- </a:t>
            </a:r>
            <a:r>
              <a:rPr lang="en-US" dirty="0"/>
              <a:t>Be vigilant in identifying potential biases or gaps in the data. Acknowledging these is the first step in mitigating their impact on analysis.</a:t>
            </a:r>
          </a:p>
          <a:p>
            <a:pPr marL="1085850" lvl="2" indent="-171450">
              <a:buFont typeface="Arial"/>
              <a:buChar char="•"/>
              <a:defRPr/>
            </a:pPr>
            <a:endParaRPr lang="en-US" dirty="0"/>
          </a:p>
          <a:p>
            <a:pPr lvl="1">
              <a:buFont typeface="Arial"/>
              <a:buChar char="•"/>
              <a:defRPr/>
            </a:pPr>
            <a:r>
              <a:rPr lang="en-US" b="1" dirty="0"/>
              <a:t>Analyze the Credibility of Claims Based on Data:</a:t>
            </a:r>
          </a:p>
          <a:p>
            <a:pPr lvl="2">
              <a:buFont typeface="Arial"/>
              <a:buNone/>
              <a:defRPr/>
            </a:pPr>
            <a:r>
              <a:rPr lang="en-US" b="1" dirty="0"/>
              <a:t>- </a:t>
            </a:r>
            <a:r>
              <a:rPr lang="en-US" dirty="0"/>
              <a:t>Assess the credibility of claims made based on data. Ensure that the evidence aligns with the conclusions drawn.</a:t>
            </a:r>
          </a:p>
          <a:p>
            <a:pPr marL="1085850" lvl="2" indent="-171450">
              <a:buFont typeface="Arial"/>
              <a:buChar char="•"/>
              <a:defRPr/>
            </a:pPr>
            <a:endParaRPr lang="en-US" dirty="0"/>
          </a:p>
          <a:p>
            <a:pPr lvl="1">
              <a:buFont typeface="Arial"/>
              <a:buChar char="•"/>
              <a:defRPr/>
            </a:pPr>
            <a:r>
              <a:rPr lang="en-US" b="1" dirty="0"/>
              <a:t>Look for Multiple Quality Datasets to Reduce Distortions:</a:t>
            </a:r>
          </a:p>
          <a:p>
            <a:pPr lvl="2">
              <a:buFont typeface="Arial"/>
              <a:buNone/>
              <a:defRPr/>
            </a:pPr>
            <a:r>
              <a:rPr lang="en-US" b="1" dirty="0"/>
              <a:t>-</a:t>
            </a:r>
            <a:r>
              <a:rPr lang="en-US" dirty="0"/>
              <a:t> Seek multiple high-quality datasets to reduce the risk of distortion and bias. Comparing data from different sources can provide a more balanced view.</a:t>
            </a:r>
          </a:p>
          <a:p>
            <a:pPr marL="1085850" lvl="2" indent="-171450">
              <a:buFont typeface="Arial"/>
              <a:buChar char="•"/>
              <a:defRPr/>
            </a:pPr>
            <a:endParaRPr lang="en-US" dirty="0"/>
          </a:p>
          <a:p>
            <a:pPr lvl="1">
              <a:buFont typeface="Arial"/>
              <a:buChar char="•"/>
              <a:defRPr/>
            </a:pPr>
            <a:r>
              <a:rPr lang="en-US" b="1" dirty="0"/>
              <a:t>Ask Critical Questions About Interpretations:</a:t>
            </a:r>
          </a:p>
          <a:p>
            <a:pPr lvl="2">
              <a:buFont typeface="Arial"/>
              <a:buNone/>
              <a:defRPr/>
            </a:pPr>
            <a:r>
              <a:rPr lang="en-US" b="1" dirty="0"/>
              <a:t>- </a:t>
            </a:r>
            <a:r>
              <a:rPr lang="en-US" dirty="0"/>
              <a:t>Always question interpretations and conclusions drawn from data. Encourage critical thinking to uncover potential flaws or misinterpretations.</a:t>
            </a:r>
          </a:p>
          <a:p>
            <a:pPr marL="1085850" lvl="2" indent="-171450">
              <a:buFont typeface="Arial"/>
              <a:buChar char="•"/>
              <a:defRPr/>
            </a:pPr>
            <a:endParaRPr lang="en-US" dirty="0"/>
          </a:p>
          <a:p>
            <a:pPr lvl="1">
              <a:buFont typeface="Arial"/>
              <a:buChar char="•"/>
              <a:defRPr/>
            </a:pPr>
            <a:r>
              <a:rPr lang="en-US" b="1" dirty="0"/>
              <a:t>Apply Ethical Approaches to Data Analysis:</a:t>
            </a:r>
          </a:p>
          <a:p>
            <a:pPr lvl="2">
              <a:buFont typeface="Arial"/>
              <a:buNone/>
              <a:defRPr/>
            </a:pPr>
            <a:r>
              <a:rPr lang="en-US" b="1" dirty="0"/>
              <a:t>- </a:t>
            </a:r>
            <a:r>
              <a:rPr lang="en-US" dirty="0"/>
              <a:t>Ethical considerations are essential in data analysis. Ensure that data usage respects privacy and ethical standards.</a:t>
            </a:r>
          </a:p>
          <a:p>
            <a:pPr marL="628650" lvl="1" indent="-171450">
              <a:buFont typeface="Arial"/>
              <a:buChar char="•"/>
              <a:defRPr/>
            </a:pPr>
            <a:endParaRPr lang="en-US" dirty="0"/>
          </a:p>
          <a:p>
            <a:pPr lvl="0">
              <a:defRPr/>
            </a:pPr>
            <a:r>
              <a:rPr lang="en-US" b="1" dirty="0"/>
              <a:t>Purpose:</a:t>
            </a:r>
            <a:endParaRPr lang="en-US" dirty="0"/>
          </a:p>
          <a:p>
            <a:pPr marL="457200" lvl="1" indent="0">
              <a:buFont typeface="Arial"/>
              <a:buNone/>
              <a:defRPr/>
            </a:pPr>
            <a:r>
              <a:rPr lang="en-US" dirty="0"/>
              <a:t>- The purpose of data literacy is not just to focus on a single statistic but to develop transferable skills. These skills empower individuals to identify misleading uses of data, leverage quality evidence sources, consider multiple perspectives, and derive reasonable, fact-based interpretations. Ultimately, data literacy enables better personal and public decision-making.</a:t>
            </a:r>
          </a:p>
          <a:p>
            <a:pPr marL="171450" indent="-171450">
              <a:buFont typeface="Arial"/>
              <a:buChar char="•"/>
              <a:defRPr/>
            </a:pPr>
            <a:endParaRPr lang="en-US" i="1" dirty="0"/>
          </a:p>
          <a:p>
            <a:pPr marL="0" indent="0">
              <a:buFont typeface="Arial"/>
              <a:buNone/>
              <a:defRPr/>
            </a:pPr>
            <a:r>
              <a:rPr lang="en-US" i="1" dirty="0"/>
              <a:t>Additional Note:</a:t>
            </a:r>
            <a:r>
              <a:rPr lang="en-US" dirty="0"/>
              <a:t> Embracing these best practices is fundamental for harnessing the power of data while minimizing the risks associated with data misinterpretation and misuse.</a:t>
            </a:r>
          </a:p>
          <a:p>
            <a:pPr marL="0" marR="0" lvl="0" indent="0" algn="l" defTabSz="914400">
              <a:lnSpc>
                <a:spcPct val="100000"/>
              </a:lnSpc>
              <a:spcBef>
                <a:spcPct val="30000"/>
              </a:spcBef>
              <a:spcAft>
                <a:spcPct val="0"/>
              </a:spcAft>
              <a:buClrTx/>
              <a:buSzTx/>
              <a:buFontTx/>
              <a:buNone/>
              <a:tabLst/>
              <a:defRPr/>
            </a:pP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26</a:t>
            </a:fld>
            <a:endParaRPr lang="en-US"/>
          </a:p>
        </p:txBody>
      </p:sp>
    </p:spTree>
    <p:extLst>
      <p:ext uri="{BB962C8B-B14F-4D97-AF65-F5344CB8AC3E}">
        <p14:creationId xmlns:p14="http://schemas.microsoft.com/office/powerpoint/2010/main" val="38132985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Font typeface="Arial"/>
              <a:buNone/>
              <a:defRPr/>
            </a:pPr>
            <a:r>
              <a:rPr lang="en-US" dirty="0"/>
              <a:t>The exercise will be interactive and hands-on, allowing participants to apply what they learn.</a:t>
            </a:r>
          </a:p>
          <a:p>
            <a:pPr marL="628650" marR="0" lvl="1" indent="-171450" algn="l" defTabSz="914400">
              <a:lnSpc>
                <a:spcPct val="100000"/>
              </a:lnSpc>
              <a:spcBef>
                <a:spcPct val="30000"/>
              </a:spcBef>
              <a:spcAft>
                <a:spcPct val="0"/>
              </a:spcAft>
              <a:buClrTx/>
              <a:buSzTx/>
              <a:buFont typeface="Arial"/>
              <a:buChar char="•"/>
              <a:tabLst/>
              <a:defRPr/>
            </a:pPr>
            <a:endParaRPr lang="en-US" dirty="0">
              <a:cs typeface="Calibri"/>
            </a:endParaRPr>
          </a:p>
          <a:p>
            <a:pPr marL="0" indent="0">
              <a:buFont typeface="Arial"/>
              <a:buNone/>
              <a:defRPr/>
            </a:pPr>
            <a:r>
              <a:rPr lang="en-US" i="1" dirty="0"/>
              <a:t>Speaker Notes:</a:t>
            </a:r>
          </a:p>
          <a:p>
            <a:pPr marL="0" indent="0">
              <a:buFont typeface="Arial"/>
              <a:buNone/>
              <a:defRPr/>
            </a:pPr>
            <a:endParaRPr lang="en-US" dirty="0"/>
          </a:p>
          <a:p>
            <a:pPr marL="0" indent="0">
              <a:buFont typeface="Arial"/>
              <a:buNone/>
              <a:defRPr/>
            </a:pPr>
            <a:r>
              <a:rPr lang="en-US" dirty="0"/>
              <a:t>Welcome to the "Data Source Evaluation Exercise." </a:t>
            </a:r>
          </a:p>
          <a:p>
            <a:pPr marL="0" indent="0">
              <a:buFont typeface="Arial"/>
              <a:buNone/>
              <a:defRPr/>
            </a:pPr>
            <a:endParaRPr lang="en-US" dirty="0"/>
          </a:p>
          <a:p>
            <a:pPr marL="0" indent="0">
              <a:buFont typeface="Arial"/>
              <a:buNone/>
              <a:defRPr/>
            </a:pPr>
            <a:r>
              <a:rPr lang="en-US" dirty="0"/>
              <a:t>Today, we'll focus on developing essential data literacy skills:</a:t>
            </a:r>
          </a:p>
          <a:p>
            <a:pPr lvl="1">
              <a:buFont typeface="Arial"/>
              <a:buChar char="•"/>
              <a:defRPr/>
            </a:pPr>
            <a:r>
              <a:rPr lang="en-US" dirty="0"/>
              <a:t>  Understanding data sources is vital in data literacy, as it ensures the quality and relevance of data used in analysis.</a:t>
            </a:r>
            <a:endParaRPr lang="en-US" dirty="0">
              <a:cs typeface="Calibri"/>
            </a:endParaRPr>
          </a:p>
          <a:p>
            <a:pPr lvl="1">
              <a:buFont typeface="Arial"/>
              <a:buChar char="•"/>
              <a:defRPr/>
            </a:pPr>
            <a:r>
              <a:rPr lang="en-US" dirty="0"/>
              <a:t>  Unreliable data sources can lead to incorrect conclusions, making data source evaluation a crucial skill.</a:t>
            </a:r>
          </a:p>
          <a:p>
            <a:pPr lvl="1">
              <a:buFont typeface="Arial"/>
              <a:buChar char="•"/>
              <a:defRPr/>
            </a:pPr>
            <a:endParaRPr lang="en-US" dirty="0"/>
          </a:p>
          <a:p>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27</a:t>
            </a:fld>
            <a:endParaRPr lang="en-US"/>
          </a:p>
        </p:txBody>
      </p:sp>
    </p:spTree>
    <p:extLst>
      <p:ext uri="{BB962C8B-B14F-4D97-AF65-F5344CB8AC3E}">
        <p14:creationId xmlns:p14="http://schemas.microsoft.com/office/powerpoint/2010/main" val="6918097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E4FCF2-6045-A3E8-BAFE-1270170DAD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A525C2-7F7E-DFD2-30D0-2698EF00C5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6A9926-3157-AFEB-B0B6-57285D8A09AA}"/>
              </a:ext>
            </a:extLst>
          </p:cNvPr>
          <p:cNvSpPr>
            <a:spLocks noGrp="1"/>
          </p:cNvSpPr>
          <p:nvPr>
            <p:ph type="body" idx="1"/>
          </p:nvPr>
        </p:nvSpPr>
        <p:spPr/>
        <p:txBody>
          <a:bodyPr/>
          <a:lstStyle/>
          <a:p>
            <a:pPr>
              <a:defRPr/>
            </a:pPr>
            <a:endParaRPr lang="en-US" dirty="0">
              <a:cs typeface="Calibri"/>
            </a:endParaRPr>
          </a:p>
          <a:p>
            <a:pPr>
              <a:buFont typeface="Arial"/>
              <a:buChar char="•"/>
            </a:pPr>
            <a:r>
              <a:rPr lang="en-US" dirty="0"/>
              <a:t>Participants will receive a detailed handout containing exercise instructions.</a:t>
            </a:r>
            <a:endParaRPr lang="en-US" dirty="0">
              <a:cs typeface="Calibri"/>
            </a:endParaRPr>
          </a:p>
          <a:p>
            <a:pPr>
              <a:buFont typeface="Arial"/>
              <a:buChar char="•"/>
            </a:pPr>
            <a:r>
              <a:rPr lang="en-US" dirty="0"/>
              <a:t>Ensure that participants have access to the handout and any necessary materials required for the exercise.</a:t>
            </a:r>
          </a:p>
          <a:p>
            <a:pPr marL="171450" indent="-171450">
              <a:spcBef>
                <a:spcPct val="20000"/>
              </a:spcBef>
              <a:buFont typeface="Arial"/>
              <a:buChar char="•"/>
            </a:pPr>
            <a:endParaRPr lang="en-US" dirty="0">
              <a:cs typeface="Calibri"/>
            </a:endParaRPr>
          </a:p>
        </p:txBody>
      </p:sp>
      <p:sp>
        <p:nvSpPr>
          <p:cNvPr id="4" name="Slide Number Placeholder 3">
            <a:extLst>
              <a:ext uri="{FF2B5EF4-FFF2-40B4-BE49-F238E27FC236}">
                <a16:creationId xmlns:a16="http://schemas.microsoft.com/office/drawing/2014/main" id="{B4297247-3BBE-4E1D-D390-50BC000C8B4D}"/>
              </a:ext>
            </a:extLst>
          </p:cNvPr>
          <p:cNvSpPr>
            <a:spLocks noGrp="1"/>
          </p:cNvSpPr>
          <p:nvPr>
            <p:ph type="sldNum" sz="quarter" idx="5"/>
          </p:nvPr>
        </p:nvSpPr>
        <p:spPr/>
        <p:txBody>
          <a:bodyPr/>
          <a:lstStyle/>
          <a:p>
            <a:pPr>
              <a:defRPr/>
            </a:pPr>
            <a:fld id="{D0B7D74D-C969-4920-A7A6-E44C909EE3F2}" type="slidenum">
              <a:rPr lang="en-US" smtClean="0"/>
              <a:pPr>
                <a:defRPr/>
              </a:pPr>
              <a:t>28</a:t>
            </a:fld>
            <a:endParaRPr lang="en-US"/>
          </a:p>
        </p:txBody>
      </p:sp>
    </p:spTree>
    <p:extLst>
      <p:ext uri="{BB962C8B-B14F-4D97-AF65-F5344CB8AC3E}">
        <p14:creationId xmlns:p14="http://schemas.microsoft.com/office/powerpoint/2010/main" val="29392031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6C56DB-ADBE-88C8-5830-B96E849F9C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3748F4-FE2C-6A82-D1D6-12206140A2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D8BD02-C8EB-1C74-0AE1-533DC6B191D8}"/>
              </a:ext>
            </a:extLst>
          </p:cNvPr>
          <p:cNvSpPr>
            <a:spLocks noGrp="1"/>
          </p:cNvSpPr>
          <p:nvPr>
            <p:ph type="body" idx="1"/>
          </p:nvPr>
        </p:nvSpPr>
        <p:spPr/>
        <p:txBody>
          <a:bodyPr/>
          <a:lstStyle/>
          <a:p>
            <a:pPr>
              <a:defRPr/>
            </a:pPr>
            <a:endParaRPr lang="en-US">
              <a:cs typeface="Calibri"/>
            </a:endParaRPr>
          </a:p>
          <a:p>
            <a:endParaRPr lang="en-US">
              <a:cs typeface="Calibri"/>
            </a:endParaRPr>
          </a:p>
        </p:txBody>
      </p:sp>
      <p:sp>
        <p:nvSpPr>
          <p:cNvPr id="4" name="Slide Number Placeholder 3">
            <a:extLst>
              <a:ext uri="{FF2B5EF4-FFF2-40B4-BE49-F238E27FC236}">
                <a16:creationId xmlns:a16="http://schemas.microsoft.com/office/drawing/2014/main" id="{D5FE7917-886D-5D0D-E819-171C2222A2D6}"/>
              </a:ext>
            </a:extLst>
          </p:cNvPr>
          <p:cNvSpPr>
            <a:spLocks noGrp="1"/>
          </p:cNvSpPr>
          <p:nvPr>
            <p:ph type="sldNum" sz="quarter" idx="5"/>
          </p:nvPr>
        </p:nvSpPr>
        <p:spPr/>
        <p:txBody>
          <a:bodyPr/>
          <a:lstStyle/>
          <a:p>
            <a:pPr>
              <a:defRPr/>
            </a:pPr>
            <a:fld id="{D0B7D74D-C969-4920-A7A6-E44C909EE3F2}" type="slidenum">
              <a:rPr lang="en-US" smtClean="0"/>
              <a:pPr>
                <a:defRPr/>
              </a:pPr>
              <a:t>29</a:t>
            </a:fld>
            <a:endParaRPr lang="en-US"/>
          </a:p>
        </p:txBody>
      </p:sp>
    </p:spTree>
    <p:extLst>
      <p:ext uri="{BB962C8B-B14F-4D97-AF65-F5344CB8AC3E}">
        <p14:creationId xmlns:p14="http://schemas.microsoft.com/office/powerpoint/2010/main" val="893820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This slide presents a succinct definition </a:t>
            </a:r>
            <a:r>
              <a:rPr lang="en-US" b="0" i="0" dirty="0"/>
              <a:t>of </a:t>
            </a:r>
            <a:r>
              <a:rPr lang="en-US" b="0" i="0" kern="1200" dirty="0"/>
              <a:t>data literacy</a:t>
            </a:r>
            <a:r>
              <a:rPr lang="en-US" dirty="0"/>
              <a:t>.</a:t>
            </a:r>
            <a:endParaRPr lang="en-US" dirty="0">
              <a:ea typeface="+mn-ea"/>
              <a:cs typeface="+mn-cs"/>
            </a:endParaRPr>
          </a:p>
          <a:p>
            <a:endParaRPr lang="en-US" i="1" dirty="0"/>
          </a:p>
          <a:p>
            <a:r>
              <a:rPr lang="en-US" i="1" dirty="0"/>
              <a:t>Speaker Notes:</a:t>
            </a:r>
          </a:p>
          <a:p>
            <a:endParaRPr lang="en-US" i="1" dirty="0"/>
          </a:p>
          <a:p>
            <a:pPr>
              <a:defRPr/>
            </a:pPr>
            <a:r>
              <a:rPr lang="en-US" b="1" dirty="0"/>
              <a:t>What is Data Literacy?</a:t>
            </a:r>
          </a:p>
          <a:p>
            <a:pPr>
              <a:defRPr/>
            </a:pPr>
            <a:endParaRPr lang="en-US" dirty="0"/>
          </a:p>
          <a:p>
            <a:pPr marL="0" indent="0">
              <a:buFont typeface="Arial"/>
              <a:buNone/>
              <a:defRPr/>
            </a:pPr>
            <a:r>
              <a:rPr lang="en-US" dirty="0"/>
              <a:t>Data literacy is the ability to read, analyze, and make informed decisions using data effectively.</a:t>
            </a:r>
          </a:p>
          <a:p>
            <a:pPr marL="0" indent="0">
              <a:buFont typeface="Arial"/>
              <a:buNone/>
              <a:defRPr/>
            </a:pPr>
            <a:endParaRPr lang="en-US" i="1" dirty="0"/>
          </a:p>
          <a:p>
            <a:pPr marL="0" indent="0">
              <a:buFont typeface="Arial"/>
              <a:buNone/>
              <a:defRPr/>
            </a:pPr>
            <a:r>
              <a:rPr lang="en-US" i="1" dirty="0"/>
              <a:t>Additional Note:</a:t>
            </a:r>
            <a:r>
              <a:rPr lang="en-US" dirty="0"/>
              <a:t> Data literacy empowers individuals to navigate the complex landscape of data and extract meaningful insights to drive informed choices and actions.</a:t>
            </a:r>
          </a:p>
          <a:p>
            <a:pPr marR="0" lvl="0" algn="l" defTabSz="914400">
              <a:lnSpc>
                <a:spcPct val="100000"/>
              </a:lnSpc>
              <a:spcBef>
                <a:spcPct val="30000"/>
              </a:spcBef>
              <a:spcAft>
                <a:spcPct val="0"/>
              </a:spcAft>
              <a:buClrTx/>
              <a:buSzTx/>
              <a:tabLst/>
              <a:defRPr/>
            </a:pPr>
            <a:endParaRPr lang="en-US" sz="1200" b="1" i="0" kern="1200" dirty="0">
              <a:solidFill>
                <a:prstClr val="black">
                  <a:hueOff val="0"/>
                  <a:satOff val="0"/>
                  <a:lumOff val="0"/>
                  <a:alphaOff val="0"/>
                </a:prstClr>
              </a:solidFill>
              <a:latin typeface="Calibri"/>
              <a:cs typeface="Calibri"/>
            </a:endParaRPr>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3</a:t>
            </a:fld>
            <a:endParaRPr lang="en-US"/>
          </a:p>
        </p:txBody>
      </p:sp>
    </p:spTree>
    <p:extLst>
      <p:ext uri="{BB962C8B-B14F-4D97-AF65-F5344CB8AC3E}">
        <p14:creationId xmlns:p14="http://schemas.microsoft.com/office/powerpoint/2010/main" val="33594369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EDA95F-06FF-C58B-6169-694112B93F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175662-D7B1-09C3-08E6-5A62166CC8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F8D91C-9299-5981-DC4D-3080438A7B6A}"/>
              </a:ext>
            </a:extLst>
          </p:cNvPr>
          <p:cNvSpPr>
            <a:spLocks noGrp="1"/>
          </p:cNvSpPr>
          <p:nvPr>
            <p:ph type="body" idx="1"/>
          </p:nvPr>
        </p:nvSpPr>
        <p:spPr/>
        <p:txBody>
          <a:bodyPr/>
          <a:lstStyle/>
          <a:p>
            <a:pPr>
              <a:defRPr/>
            </a:pPr>
            <a:endParaRPr lang="en-US">
              <a:cs typeface="Calibri"/>
            </a:endParaRPr>
          </a:p>
          <a:p>
            <a:endParaRPr lang="en-US">
              <a:cs typeface="Calibri"/>
            </a:endParaRPr>
          </a:p>
        </p:txBody>
      </p:sp>
      <p:sp>
        <p:nvSpPr>
          <p:cNvPr id="4" name="Slide Number Placeholder 3">
            <a:extLst>
              <a:ext uri="{FF2B5EF4-FFF2-40B4-BE49-F238E27FC236}">
                <a16:creationId xmlns:a16="http://schemas.microsoft.com/office/drawing/2014/main" id="{E0791589-7C63-7398-8218-4B8C5CEC0E9E}"/>
              </a:ext>
            </a:extLst>
          </p:cNvPr>
          <p:cNvSpPr>
            <a:spLocks noGrp="1"/>
          </p:cNvSpPr>
          <p:nvPr>
            <p:ph type="sldNum" sz="quarter" idx="5"/>
          </p:nvPr>
        </p:nvSpPr>
        <p:spPr/>
        <p:txBody>
          <a:bodyPr/>
          <a:lstStyle/>
          <a:p>
            <a:pPr>
              <a:defRPr/>
            </a:pPr>
            <a:fld id="{D0B7D74D-C969-4920-A7A6-E44C909EE3F2}" type="slidenum">
              <a:rPr lang="en-US" smtClean="0"/>
              <a:pPr>
                <a:defRPr/>
              </a:pPr>
              <a:t>30</a:t>
            </a:fld>
            <a:endParaRPr lang="en-US"/>
          </a:p>
        </p:txBody>
      </p:sp>
    </p:spTree>
    <p:extLst>
      <p:ext uri="{BB962C8B-B14F-4D97-AF65-F5344CB8AC3E}">
        <p14:creationId xmlns:p14="http://schemas.microsoft.com/office/powerpoint/2010/main" val="35563661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09F8AA-AE9C-A57C-A1FD-BD788FD2C2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F6B35D-0469-56FA-EE12-3A3C979A1A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242E5A-9E72-0039-9991-BD0776AB3533}"/>
              </a:ext>
            </a:extLst>
          </p:cNvPr>
          <p:cNvSpPr>
            <a:spLocks noGrp="1"/>
          </p:cNvSpPr>
          <p:nvPr>
            <p:ph type="body" idx="1"/>
          </p:nvPr>
        </p:nvSpPr>
        <p:spPr/>
        <p:txBody>
          <a:bodyPr/>
          <a:lstStyle/>
          <a:p>
            <a:pPr>
              <a:defRPr/>
            </a:pPr>
            <a:endParaRPr lang="en-US">
              <a:cs typeface="Calibri"/>
            </a:endParaRPr>
          </a:p>
          <a:p>
            <a:endParaRPr lang="en-US">
              <a:cs typeface="Calibri"/>
            </a:endParaRPr>
          </a:p>
        </p:txBody>
      </p:sp>
      <p:sp>
        <p:nvSpPr>
          <p:cNvPr id="4" name="Slide Number Placeholder 3">
            <a:extLst>
              <a:ext uri="{FF2B5EF4-FFF2-40B4-BE49-F238E27FC236}">
                <a16:creationId xmlns:a16="http://schemas.microsoft.com/office/drawing/2014/main" id="{437CEED0-6E7C-E900-3692-B5B15CF08856}"/>
              </a:ext>
            </a:extLst>
          </p:cNvPr>
          <p:cNvSpPr>
            <a:spLocks noGrp="1"/>
          </p:cNvSpPr>
          <p:nvPr>
            <p:ph type="sldNum" sz="quarter" idx="5"/>
          </p:nvPr>
        </p:nvSpPr>
        <p:spPr/>
        <p:txBody>
          <a:bodyPr/>
          <a:lstStyle/>
          <a:p>
            <a:pPr>
              <a:defRPr/>
            </a:pPr>
            <a:fld id="{D0B7D74D-C969-4920-A7A6-E44C909EE3F2}" type="slidenum">
              <a:rPr lang="en-US" smtClean="0"/>
              <a:pPr>
                <a:defRPr/>
              </a:pPr>
              <a:t>31</a:t>
            </a:fld>
            <a:endParaRPr lang="en-US"/>
          </a:p>
        </p:txBody>
      </p:sp>
    </p:spTree>
    <p:extLst>
      <p:ext uri="{BB962C8B-B14F-4D97-AF65-F5344CB8AC3E}">
        <p14:creationId xmlns:p14="http://schemas.microsoft.com/office/powerpoint/2010/main" val="7273094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903984-850D-9F2C-F930-B7F9DF8555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7379D0-810C-4104-FF51-20482A214D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F1CA45-AE11-EF7C-DBCF-5B1F024CB03A}"/>
              </a:ext>
            </a:extLst>
          </p:cNvPr>
          <p:cNvSpPr>
            <a:spLocks noGrp="1"/>
          </p:cNvSpPr>
          <p:nvPr>
            <p:ph type="body" idx="1"/>
          </p:nvPr>
        </p:nvSpPr>
        <p:spPr/>
        <p:txBody>
          <a:bodyPr/>
          <a:lstStyle/>
          <a:p>
            <a:pPr>
              <a:defRPr/>
            </a:pPr>
            <a:endParaRPr lang="en-US">
              <a:cs typeface="Calibri"/>
            </a:endParaRPr>
          </a:p>
          <a:p>
            <a:endParaRPr lang="en-US">
              <a:cs typeface="Calibri"/>
            </a:endParaRPr>
          </a:p>
        </p:txBody>
      </p:sp>
      <p:sp>
        <p:nvSpPr>
          <p:cNvPr id="4" name="Slide Number Placeholder 3">
            <a:extLst>
              <a:ext uri="{FF2B5EF4-FFF2-40B4-BE49-F238E27FC236}">
                <a16:creationId xmlns:a16="http://schemas.microsoft.com/office/drawing/2014/main" id="{9D244004-C986-677E-C261-CBE0681DE616}"/>
              </a:ext>
            </a:extLst>
          </p:cNvPr>
          <p:cNvSpPr>
            <a:spLocks noGrp="1"/>
          </p:cNvSpPr>
          <p:nvPr>
            <p:ph type="sldNum" sz="quarter" idx="5"/>
          </p:nvPr>
        </p:nvSpPr>
        <p:spPr/>
        <p:txBody>
          <a:bodyPr/>
          <a:lstStyle/>
          <a:p>
            <a:pPr>
              <a:defRPr/>
            </a:pPr>
            <a:fld id="{D0B7D74D-C969-4920-A7A6-E44C909EE3F2}" type="slidenum">
              <a:rPr lang="en-US" smtClean="0"/>
              <a:pPr>
                <a:defRPr/>
              </a:pPr>
              <a:t>32</a:t>
            </a:fld>
            <a:endParaRPr lang="en-US"/>
          </a:p>
        </p:txBody>
      </p:sp>
    </p:spTree>
    <p:extLst>
      <p:ext uri="{BB962C8B-B14F-4D97-AF65-F5344CB8AC3E}">
        <p14:creationId xmlns:p14="http://schemas.microsoft.com/office/powerpoint/2010/main" val="35098814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71B1BB-42F2-AA46-4E9F-94B18657D3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D10E7C-52D4-F0B3-6C34-EA90A4C029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5A4045-3127-7896-B53D-ABE84AFF0606}"/>
              </a:ext>
            </a:extLst>
          </p:cNvPr>
          <p:cNvSpPr>
            <a:spLocks noGrp="1"/>
          </p:cNvSpPr>
          <p:nvPr>
            <p:ph type="body" idx="1"/>
          </p:nvPr>
        </p:nvSpPr>
        <p:spPr/>
        <p:txBody>
          <a:bodyPr/>
          <a:lstStyle/>
          <a:p>
            <a:pPr>
              <a:defRPr/>
            </a:pPr>
            <a:endParaRPr lang="en-US">
              <a:cs typeface="Calibri"/>
            </a:endParaRPr>
          </a:p>
          <a:p>
            <a:endParaRPr lang="en-US">
              <a:cs typeface="Calibri"/>
            </a:endParaRPr>
          </a:p>
        </p:txBody>
      </p:sp>
      <p:sp>
        <p:nvSpPr>
          <p:cNvPr id="4" name="Slide Number Placeholder 3">
            <a:extLst>
              <a:ext uri="{FF2B5EF4-FFF2-40B4-BE49-F238E27FC236}">
                <a16:creationId xmlns:a16="http://schemas.microsoft.com/office/drawing/2014/main" id="{680E7A38-274A-6DF9-C819-616DE41E57A5}"/>
              </a:ext>
            </a:extLst>
          </p:cNvPr>
          <p:cNvSpPr>
            <a:spLocks noGrp="1"/>
          </p:cNvSpPr>
          <p:nvPr>
            <p:ph type="sldNum" sz="quarter" idx="5"/>
          </p:nvPr>
        </p:nvSpPr>
        <p:spPr/>
        <p:txBody>
          <a:bodyPr/>
          <a:lstStyle/>
          <a:p>
            <a:pPr>
              <a:defRPr/>
            </a:pPr>
            <a:fld id="{D0B7D74D-C969-4920-A7A6-E44C909EE3F2}" type="slidenum">
              <a:rPr lang="en-US" smtClean="0"/>
              <a:pPr>
                <a:defRPr/>
              </a:pPr>
              <a:t>33</a:t>
            </a:fld>
            <a:endParaRPr lang="en-US"/>
          </a:p>
        </p:txBody>
      </p:sp>
    </p:spTree>
    <p:extLst>
      <p:ext uri="{BB962C8B-B14F-4D97-AF65-F5344CB8AC3E}">
        <p14:creationId xmlns:p14="http://schemas.microsoft.com/office/powerpoint/2010/main" val="3342053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introduces the concept of </a:t>
            </a:r>
            <a:r>
              <a:rPr lang="en-US" b="0" i="0" dirty="0"/>
              <a:t>data literacy</a:t>
            </a:r>
            <a:r>
              <a:rPr lang="en-US" dirty="0"/>
              <a:t> and its core components.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What is Data Literacy?</a:t>
            </a:r>
            <a:endParaRPr lang="en-US" dirty="0"/>
          </a:p>
          <a:p>
            <a:pPr marL="457200" lvl="1" indent="0">
              <a:buFont typeface="Arial"/>
              <a:buNone/>
              <a:defRPr/>
            </a:pPr>
            <a:r>
              <a:rPr lang="en-US" dirty="0"/>
              <a:t>- Data literacy involves developing the skills and knowledge necessary to understand data comprehensively. It encompasses the ability to decipher </a:t>
            </a:r>
            <a:r>
              <a:rPr lang="en-US" b="0" i="0" dirty="0"/>
              <a:t>data </a:t>
            </a:r>
            <a:r>
              <a:rPr lang="en-US" dirty="0"/>
              <a:t>sources, appreciate context, and recognize potential biases within data.</a:t>
            </a:r>
          </a:p>
          <a:p>
            <a:pPr marL="171450" indent="-171450">
              <a:buFont typeface="Arial"/>
              <a:buChar char="•"/>
              <a:defRPr/>
            </a:pPr>
            <a:endParaRPr lang="en-US" dirty="0"/>
          </a:p>
          <a:p>
            <a:pPr>
              <a:defRPr/>
            </a:pPr>
            <a:r>
              <a:rPr lang="en-US" b="1" dirty="0"/>
              <a:t>Key Components:</a:t>
            </a:r>
            <a:endParaRPr lang="en-US" dirty="0"/>
          </a:p>
          <a:p>
            <a:pPr marL="457200" lvl="1" indent="0">
              <a:buFont typeface="Arial"/>
              <a:buNone/>
              <a:defRPr/>
            </a:pPr>
            <a:r>
              <a:rPr lang="en-US" dirty="0"/>
              <a:t>- The core components of data literacy include understanding where data comes from, grasping the context surrounding data, and being aware of potential biases that may influence data interpretation.</a:t>
            </a:r>
          </a:p>
          <a:p>
            <a:pPr marL="171450" indent="-171450">
              <a:buFont typeface="Arial"/>
              <a:buChar char="•"/>
              <a:defRPr/>
            </a:pPr>
            <a:endParaRPr lang="en-US" dirty="0"/>
          </a:p>
          <a:p>
            <a:pPr marL="0" indent="0">
              <a:buFont typeface="Arial"/>
              <a:buNone/>
              <a:defRPr/>
            </a:pPr>
            <a:r>
              <a:rPr lang="en-US" i="1" dirty="0"/>
              <a:t>Additional Note:</a:t>
            </a:r>
            <a:r>
              <a:rPr lang="en-US" dirty="0"/>
              <a:t> Data literacy empowers individuals to engage with data effectively, enabling them to make informed decisions and draw accurate conclusions based on data-driven insights.</a:t>
            </a:r>
          </a:p>
          <a:p>
            <a:pPr marR="0" algn="l" defTabSz="914400">
              <a:lnSpc>
                <a:spcPct val="100000"/>
              </a:lnSpc>
              <a:spcBef>
                <a:spcPct val="30000"/>
              </a:spcBef>
              <a:spcAft>
                <a:spcPct val="0"/>
              </a:spcAft>
              <a:buClrTx/>
              <a:buSzTx/>
              <a:buFont typeface="Arial" panose="020B0604020202020204" pitchFamily="34" charset="0"/>
              <a:tabLst/>
              <a:defRPr/>
            </a:pPr>
            <a:endParaRPr lang="en-US" b="1" dirty="0">
              <a:cs typeface="Calibri"/>
            </a:endParaRPr>
          </a:p>
          <a:p>
            <a:pPr marL="457200" marR="0" lvl="1" indent="0" algn="l"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4</a:t>
            </a:fld>
            <a:endParaRPr lang="en-US"/>
          </a:p>
        </p:txBody>
      </p:sp>
    </p:spTree>
    <p:extLst>
      <p:ext uri="{BB962C8B-B14F-4D97-AF65-F5344CB8AC3E}">
        <p14:creationId xmlns:p14="http://schemas.microsoft.com/office/powerpoint/2010/main" val="28017504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offers a succinct definition of data literacy.</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i="1" dirty="0"/>
              <a:t>Speaker Notes:</a:t>
            </a:r>
          </a:p>
          <a:p>
            <a:endParaRPr lang="en-US" b="1" dirty="0"/>
          </a:p>
          <a:p>
            <a:r>
              <a:rPr lang="en-US" b="1" dirty="0"/>
              <a:t>What is Data Literacy?</a:t>
            </a:r>
          </a:p>
          <a:p>
            <a:endParaRPr lang="en-US" dirty="0"/>
          </a:p>
          <a:p>
            <a:pPr marL="457200" lvl="1" indent="0">
              <a:buFont typeface="Arial"/>
              <a:buNone/>
            </a:pPr>
            <a:r>
              <a:rPr lang="en-US" dirty="0"/>
              <a:t>- Data literacy empowers individuals to question </a:t>
            </a:r>
            <a:r>
              <a:rPr lang="en-US" b="0" i="0" dirty="0">
                <a:effectLst/>
              </a:rPr>
              <a:t>data</a:t>
            </a:r>
            <a:r>
              <a:rPr lang="en-US" dirty="0"/>
              <a:t> and gain confidence in their ability to interpret it effectively.</a:t>
            </a:r>
          </a:p>
          <a:p>
            <a:pPr marL="0" indent="0">
              <a:buFont typeface="Arial"/>
              <a:buNone/>
            </a:pPr>
            <a:endParaRPr lang="en-US" dirty="0"/>
          </a:p>
          <a:p>
            <a:pPr marL="0" indent="0">
              <a:buFont typeface="Arial"/>
              <a:buNone/>
            </a:pPr>
            <a:r>
              <a:rPr lang="en-US" i="1" dirty="0"/>
              <a:t>Additional Note:</a:t>
            </a:r>
            <a:r>
              <a:rPr lang="en-US" dirty="0"/>
              <a:t> Data literacy is about more than just </a:t>
            </a:r>
            <a:r>
              <a:rPr lang="en-US" b="0" i="0" dirty="0">
                <a:effectLst/>
              </a:rPr>
              <a:t>understanding data</a:t>
            </a:r>
            <a:r>
              <a:rPr lang="en-US" dirty="0"/>
              <a:t>; it's about developing the skills and mindset to engage with data critically</a:t>
            </a:r>
            <a:r>
              <a:rPr lang="en-US" b="0" i="0" dirty="0">
                <a:effectLst/>
              </a:rPr>
              <a:t> and </a:t>
            </a:r>
            <a:r>
              <a:rPr lang="en-US" dirty="0"/>
              <a:t>confidently.</a:t>
            </a:r>
          </a:p>
          <a:p>
            <a:pPr lvl="0">
              <a:spcBef>
                <a:spcPts val="600"/>
              </a:spcBef>
              <a:spcAft>
                <a:spcPts val="1200"/>
              </a:spcAft>
            </a:pPr>
            <a:endParaRPr lang="en-US" b="1" i="0" dirty="0">
              <a:solidFill>
                <a:srgbClr val="000000"/>
              </a:solidFill>
              <a:effectLst/>
              <a:latin typeface="Calibri"/>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5</a:t>
            </a:fld>
            <a:endParaRPr lang="en-US"/>
          </a:p>
        </p:txBody>
      </p:sp>
    </p:spTree>
    <p:extLst>
      <p:ext uri="{BB962C8B-B14F-4D97-AF65-F5344CB8AC3E}">
        <p14:creationId xmlns:p14="http://schemas.microsoft.com/office/powerpoint/2010/main" val="302633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underscores the significance of data literacy in decision-making and problem-solving.</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p>
          <a:p>
            <a:r>
              <a:rPr lang="en-US" b="1" dirty="0"/>
              <a:t>Importance of Data Literacy:</a:t>
            </a:r>
            <a:endParaRPr lang="en-US" dirty="0"/>
          </a:p>
          <a:p>
            <a:pPr marL="457200" lvl="1" indent="0">
              <a:buFont typeface="Arial"/>
              <a:buNone/>
            </a:pPr>
            <a:r>
              <a:rPr lang="en-US" dirty="0"/>
              <a:t>- Data literacy is of paramount importance for several key reasons:</a:t>
            </a:r>
          </a:p>
          <a:p>
            <a:pPr marL="171450" indent="-171450">
              <a:buFont typeface="Arial"/>
              <a:buChar char="•"/>
            </a:pPr>
            <a:endParaRPr lang="en-US" dirty="0"/>
          </a:p>
          <a:p>
            <a:pPr>
              <a:buFont typeface="Arial"/>
              <a:buNone/>
            </a:pPr>
            <a:r>
              <a:rPr lang="en-US" b="1" i="0" dirty="0">
                <a:effectLst/>
              </a:rPr>
              <a:t>Avoids </a:t>
            </a:r>
            <a:r>
              <a:rPr lang="en-US" b="1" dirty="0"/>
              <a:t>Decisions Based on Inaccurate/Incomplete Data:</a:t>
            </a:r>
          </a:p>
          <a:p>
            <a:pPr lvl="1">
              <a:buFont typeface="Arial"/>
              <a:buNone/>
            </a:pPr>
            <a:r>
              <a:rPr lang="en-US" dirty="0"/>
              <a:t>- Data literacy equips individuals with the skills to discern accurate and complete data from unreliable sources. This prevents </a:t>
            </a:r>
            <a:r>
              <a:rPr lang="en-US" i="0" dirty="0">
                <a:effectLst/>
              </a:rPr>
              <a:t>decisions based on </a:t>
            </a:r>
            <a:r>
              <a:rPr lang="en-US" dirty="0"/>
              <a:t>flawed information.</a:t>
            </a:r>
          </a:p>
          <a:p>
            <a:pPr marL="628650" lvl="1" indent="-171450">
              <a:buFont typeface="Arial"/>
              <a:buChar char="•"/>
            </a:pPr>
            <a:endParaRPr lang="en-US" dirty="0"/>
          </a:p>
          <a:p>
            <a:pPr>
              <a:buFont typeface="Arial"/>
              <a:buNone/>
            </a:pPr>
            <a:r>
              <a:rPr lang="en-US" b="1" i="0" dirty="0">
                <a:effectLst/>
              </a:rPr>
              <a:t>Identifies </a:t>
            </a:r>
            <a:r>
              <a:rPr lang="en-US" b="1" dirty="0"/>
              <a:t>Issues Like Data Biases, Missing Information:</a:t>
            </a:r>
          </a:p>
          <a:p>
            <a:pPr lvl="1">
              <a:buFont typeface="Arial"/>
              <a:buNone/>
            </a:pPr>
            <a:r>
              <a:rPr lang="en-US" dirty="0"/>
              <a:t>- Data literacy enables the identification of </a:t>
            </a:r>
            <a:r>
              <a:rPr lang="en-US" b="0" i="0" dirty="0">
                <a:effectLst/>
              </a:rPr>
              <a:t>data biases</a:t>
            </a:r>
            <a:r>
              <a:rPr lang="en-US" dirty="0"/>
              <a:t> and gaps. It empowers individuals to recognize potential issues that may impact the accuracy of analysis.</a:t>
            </a:r>
          </a:p>
          <a:p>
            <a:pPr marL="628650" lvl="1" indent="-171450">
              <a:buFont typeface="Arial"/>
              <a:buChar char="•"/>
            </a:pPr>
            <a:endParaRPr lang="en-US" dirty="0"/>
          </a:p>
          <a:p>
            <a:pPr>
              <a:buFont typeface="Arial"/>
              <a:buNone/>
            </a:pPr>
            <a:r>
              <a:rPr lang="en-US" b="1" i="0" dirty="0">
                <a:effectLst/>
              </a:rPr>
              <a:t>Provides </a:t>
            </a:r>
            <a:r>
              <a:rPr lang="en-US" b="1" dirty="0"/>
              <a:t>Multiple Perspectives to Catch Problems:</a:t>
            </a:r>
          </a:p>
          <a:p>
            <a:pPr lvl="1">
              <a:buFont typeface="Arial"/>
              <a:buNone/>
            </a:pPr>
            <a:r>
              <a:rPr lang="en-US" dirty="0"/>
              <a:t>- A data-literate approach encourages seeking </a:t>
            </a:r>
            <a:r>
              <a:rPr lang="en-US" b="0" i="0" dirty="0">
                <a:effectLst/>
              </a:rPr>
              <a:t>multiple perspectives</a:t>
            </a:r>
            <a:r>
              <a:rPr lang="en-US" dirty="0"/>
              <a:t>, which helps in identifying and addressing</a:t>
            </a:r>
            <a:r>
              <a:rPr lang="en-US" b="0" i="0" dirty="0">
                <a:effectLst/>
              </a:rPr>
              <a:t> problems</a:t>
            </a:r>
            <a:r>
              <a:rPr lang="en-US" dirty="0"/>
              <a:t> that may be missed with a single viewpoint.</a:t>
            </a:r>
          </a:p>
          <a:p>
            <a:pPr marL="628650" lvl="1" indent="-171450">
              <a:buFont typeface="Arial"/>
              <a:buChar char="•"/>
            </a:pPr>
            <a:endParaRPr lang="en-US" dirty="0"/>
          </a:p>
          <a:p>
            <a:pPr>
              <a:buFont typeface="Arial"/>
              <a:buNone/>
            </a:pPr>
            <a:r>
              <a:rPr lang="en-US" b="1" i="0" dirty="0">
                <a:effectLst/>
              </a:rPr>
              <a:t>Encourages </a:t>
            </a:r>
            <a:r>
              <a:rPr lang="en-US" b="1" dirty="0"/>
              <a:t>Curiosity, Knowledge Sharing About Data:</a:t>
            </a:r>
          </a:p>
          <a:p>
            <a:pPr lvl="1">
              <a:buFont typeface="Arial"/>
              <a:buNone/>
            </a:pPr>
            <a:r>
              <a:rPr lang="en-US" dirty="0"/>
              <a:t>- Data literacy fosters a culture of </a:t>
            </a:r>
            <a:r>
              <a:rPr lang="en-US" b="0" i="0" dirty="0">
                <a:effectLst/>
              </a:rPr>
              <a:t>curiosity</a:t>
            </a:r>
            <a:r>
              <a:rPr lang="en-US" dirty="0"/>
              <a:t> and </a:t>
            </a:r>
            <a:r>
              <a:rPr lang="en-US" b="0" i="0" dirty="0">
                <a:effectLst/>
              </a:rPr>
              <a:t>knowledge sharing</a:t>
            </a:r>
            <a:r>
              <a:rPr lang="en-US" dirty="0"/>
              <a:t>. It promotes a collective understanding of</a:t>
            </a:r>
            <a:r>
              <a:rPr lang="en-US" b="0" i="0" dirty="0">
                <a:effectLst/>
              </a:rPr>
              <a:t> data, </a:t>
            </a:r>
            <a:r>
              <a:rPr lang="en-US" dirty="0"/>
              <a:t>leading to </a:t>
            </a:r>
            <a:r>
              <a:rPr lang="en-US" b="0" i="0" dirty="0">
                <a:effectLst/>
              </a:rPr>
              <a:t>more </a:t>
            </a:r>
            <a:r>
              <a:rPr lang="en-US" dirty="0"/>
              <a:t>informed and collaborative decision-making.</a:t>
            </a:r>
          </a:p>
          <a:p>
            <a:pPr marL="628650" lvl="1" indent="-171450">
              <a:buFont typeface="Arial"/>
              <a:buChar char="•"/>
            </a:pPr>
            <a:endParaRPr lang="en-US" dirty="0"/>
          </a:p>
          <a:p>
            <a:pPr marL="0" indent="0">
              <a:buFont typeface="Arial"/>
              <a:buNone/>
            </a:pPr>
            <a:r>
              <a:rPr lang="en-US" i="1" dirty="0"/>
              <a:t>Additional Note:</a:t>
            </a:r>
            <a:r>
              <a:rPr lang="en-US" dirty="0"/>
              <a:t> In a world inundated with data, data literacy is a fundamental skill that not only safeguards against faulty decisions but also enables individuals and organizations to harness the full potential </a:t>
            </a:r>
            <a:r>
              <a:rPr lang="en-US" b="0" i="0" dirty="0">
                <a:effectLst/>
              </a:rPr>
              <a:t>of </a:t>
            </a:r>
            <a:r>
              <a:rPr lang="en-US" dirty="0"/>
              <a:t>data for better outcomes and innovation</a:t>
            </a:r>
            <a:r>
              <a:rPr lang="en-US" b="0" i="0" dirty="0">
                <a:effectLst/>
              </a:rPr>
              <a:t>.</a:t>
            </a:r>
            <a:endParaRPr lang="en-US" dirty="0"/>
          </a:p>
          <a:p>
            <a:pPr marL="0" lvl="0" indent="0">
              <a:buFontTx/>
              <a:buNone/>
            </a:pPr>
            <a:endParaRPr lang="en-US" b="0" i="0" dirty="0">
              <a:effectLst/>
              <a:latin typeface="Calibri"/>
              <a:cs typeface="Calibri"/>
            </a:endParaRPr>
          </a:p>
          <a:p>
            <a:pPr lvl="1">
              <a:spcBef>
                <a:spcPts val="1200"/>
              </a:spcBef>
              <a:spcAft>
                <a:spcPts val="600"/>
              </a:spcAft>
            </a:pPr>
            <a:endParaRPr lang="en-US" b="0" i="0" dirty="0">
              <a:effectLst/>
              <a:latin typeface="-apple-system"/>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6</a:t>
            </a:fld>
            <a:endParaRPr lang="en-US"/>
          </a:p>
        </p:txBody>
      </p:sp>
    </p:spTree>
    <p:extLst>
      <p:ext uri="{BB962C8B-B14F-4D97-AF65-F5344CB8AC3E}">
        <p14:creationId xmlns:p14="http://schemas.microsoft.com/office/powerpoint/2010/main" val="42822878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b="0" i="0" dirty="0">
                <a:effectLst/>
              </a:rPr>
              <a:t>This </a:t>
            </a:r>
            <a:r>
              <a:rPr lang="en-US" dirty="0"/>
              <a:t>slide emphasizes the critical importance of data accuracy in guiding choices and conclusions in both personal and professional contexts.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Why Data Accuracy Matters:</a:t>
            </a:r>
            <a:endParaRPr lang="en-US" dirty="0"/>
          </a:p>
          <a:p>
            <a:pPr marL="457200" lvl="1" indent="0">
              <a:buFont typeface="Arial"/>
              <a:buNone/>
              <a:defRPr/>
            </a:pPr>
            <a:r>
              <a:rPr lang="en-US" dirty="0"/>
              <a:t>- Data plays a pivotal role in informing decisions and conclusions across a wide spectrum of areas, ranging from personal choices to shaping the strategies of organizations.</a:t>
            </a:r>
          </a:p>
          <a:p>
            <a:pPr marL="171450" indent="-171450">
              <a:buFont typeface="Arial"/>
              <a:buChar char="•"/>
              <a:defRPr/>
            </a:pPr>
            <a:endParaRPr lang="en-US" dirty="0"/>
          </a:p>
          <a:p>
            <a:pPr>
              <a:defRPr/>
            </a:pPr>
            <a:r>
              <a:rPr lang="en-US" b="1" dirty="0"/>
              <a:t>Influencing Choices and Conclusions:</a:t>
            </a:r>
            <a:endParaRPr lang="en-US" dirty="0"/>
          </a:p>
          <a:p>
            <a:pPr marL="457200" lvl="1" indent="0">
              <a:buFont typeface="Arial"/>
              <a:buNone/>
              <a:defRPr/>
            </a:pPr>
            <a:r>
              <a:rPr lang="en-US" dirty="0"/>
              <a:t>- Data serves as a driving force behind choices and conclusions made in various aspects of life, including personal health management and the formulation of company strategies.</a:t>
            </a:r>
          </a:p>
          <a:p>
            <a:pPr marL="171450" indent="-171450">
              <a:buFont typeface="Arial"/>
              <a:buChar char="•"/>
              <a:defRPr/>
            </a:pPr>
            <a:endParaRPr lang="en-US" dirty="0"/>
          </a:p>
          <a:p>
            <a:pPr>
              <a:defRPr/>
            </a:pPr>
            <a:r>
              <a:rPr lang="en-US" b="1" dirty="0"/>
              <a:t>Data's Potential Flaws:</a:t>
            </a:r>
            <a:endParaRPr lang="en-US" dirty="0"/>
          </a:p>
          <a:p>
            <a:pPr marL="457200" lvl="1" indent="0">
              <a:buFont typeface="Arial"/>
              <a:buNone/>
              <a:defRPr/>
            </a:pPr>
            <a:r>
              <a:rPr lang="en-US" dirty="0"/>
              <a:t>- However, it's crucial to acknowledge that data can have flaws, limitations, or be susceptible to misinterpretation.</a:t>
            </a:r>
          </a:p>
          <a:p>
            <a:pPr marL="171450" indent="-171450">
              <a:buFont typeface="Arial"/>
              <a:buChar char="•"/>
              <a:defRPr/>
            </a:pPr>
            <a:endParaRPr lang="en-US" dirty="0"/>
          </a:p>
          <a:p>
            <a:pPr>
              <a:defRPr/>
            </a:pPr>
            <a:r>
              <a:rPr lang="en-US" b="1" dirty="0"/>
              <a:t>Examples of Data Issues:</a:t>
            </a:r>
            <a:endParaRPr lang="en-US" dirty="0"/>
          </a:p>
          <a:p>
            <a:pPr marL="0" lvl="0" indent="0">
              <a:buFont typeface="Arial"/>
              <a:buNone/>
              <a:defRPr/>
            </a:pPr>
            <a:r>
              <a:rPr lang="en-US" dirty="0"/>
              <a:t>- Here are some examples illustrating potential data issues:</a:t>
            </a:r>
          </a:p>
          <a:p>
            <a:pPr marL="0" indent="0">
              <a:buFont typeface="Arial"/>
              <a:buNone/>
              <a:defRPr/>
            </a:pPr>
            <a:endParaRPr lang="en-US" dirty="0"/>
          </a:p>
          <a:p>
            <a:pPr marL="628650" lvl="1" indent="-171450">
              <a:buFont typeface="Arial" panose="020B0604020202020204" pitchFamily="34" charset="0"/>
              <a:buChar char="•"/>
              <a:defRPr/>
            </a:pPr>
            <a:r>
              <a:rPr lang="en-US" b="1" dirty="0"/>
              <a:t>Survey Results with a Biased Sample Group:</a:t>
            </a:r>
          </a:p>
          <a:p>
            <a:pPr lvl="2">
              <a:buFont typeface="Arial"/>
              <a:buNone/>
              <a:defRPr/>
            </a:pPr>
            <a:r>
              <a:rPr lang="en-US" b="1" dirty="0"/>
              <a:t>- </a:t>
            </a:r>
            <a:r>
              <a:rPr lang="en-US" dirty="0"/>
              <a:t>Data collected from a biased sample group can lead to skewed conclusions that do not accurately represent the broader population.</a:t>
            </a:r>
          </a:p>
          <a:p>
            <a:pPr marL="457200" lvl="1" indent="0">
              <a:buFont typeface="Arial"/>
              <a:buNone/>
              <a:defRPr/>
            </a:pPr>
            <a:endParaRPr lang="en-US" dirty="0"/>
          </a:p>
          <a:p>
            <a:pPr marL="628650" lvl="1" indent="-171450" algn="l" rtl="0" eaLnBrk="0" fontAlgn="base" hangingPunct="0">
              <a:spcBef>
                <a:spcPct val="30000"/>
              </a:spcBef>
              <a:spcAft>
                <a:spcPct val="0"/>
              </a:spcAft>
              <a:buFont typeface="Arial" panose="020B0604020202020204" pitchFamily="34" charset="0"/>
              <a:buChar char="•"/>
              <a:defRPr/>
            </a:pPr>
            <a:r>
              <a:rPr lang="en-US" sz="1200" b="1" kern="1200" dirty="0">
                <a:solidFill>
                  <a:schemeClr val="tx1"/>
                </a:solidFill>
                <a:latin typeface="+mn-lt"/>
                <a:ea typeface="+mn-ea"/>
                <a:cs typeface="+mn-cs"/>
              </a:rPr>
              <a:t>Outdated Trends:</a:t>
            </a:r>
          </a:p>
          <a:p>
            <a:pPr lvl="2">
              <a:buFont typeface="Arial"/>
              <a:buNone/>
              <a:defRPr/>
            </a:pPr>
            <a:r>
              <a:rPr lang="en-US" dirty="0"/>
              <a:t>- Relying on old trends that no longer apply in today's context can result in misinformed decisions.</a:t>
            </a:r>
          </a:p>
          <a:p>
            <a:pPr marL="628650" lvl="1" indent="-171450">
              <a:buFont typeface="Arial"/>
              <a:buChar char="•"/>
              <a:defRPr/>
            </a:pPr>
            <a:endParaRPr lang="en-US" dirty="0"/>
          </a:p>
          <a:p>
            <a:pPr marL="628650" lvl="1" indent="-171450" algn="l" rtl="0" eaLnBrk="0" fontAlgn="base" hangingPunct="0">
              <a:spcBef>
                <a:spcPct val="30000"/>
              </a:spcBef>
              <a:spcAft>
                <a:spcPct val="0"/>
              </a:spcAft>
              <a:buFont typeface="Arial" panose="020B0604020202020204" pitchFamily="34" charset="0"/>
              <a:buChar char="•"/>
              <a:defRPr/>
            </a:pPr>
            <a:r>
              <a:rPr lang="en-US" sz="1200" b="1" kern="1200" dirty="0">
                <a:solidFill>
                  <a:schemeClr val="tx1"/>
                </a:solidFill>
                <a:latin typeface="+mn-lt"/>
                <a:ea typeface="+mn-ea"/>
                <a:cs typeface="+mn-cs"/>
              </a:rPr>
              <a:t>Lack of Key Details:</a:t>
            </a:r>
          </a:p>
          <a:p>
            <a:pPr lvl="2">
              <a:buFont typeface="Arial"/>
              <a:buNone/>
              <a:defRPr/>
            </a:pPr>
            <a:r>
              <a:rPr lang="en-US" dirty="0"/>
              <a:t>- Data lacking essential details can lead to incomplete insights and misguided actions.</a:t>
            </a:r>
          </a:p>
          <a:p>
            <a:pPr marL="628650" lvl="1" indent="-171450">
              <a:buFont typeface="Arial"/>
              <a:buChar char="•"/>
              <a:defRPr/>
            </a:pPr>
            <a:endParaRPr lang="en-US" dirty="0"/>
          </a:p>
          <a:p>
            <a:pPr marL="628650" lvl="1" indent="-171450" algn="l" rtl="0" eaLnBrk="0" fontAlgn="base" hangingPunct="0">
              <a:spcBef>
                <a:spcPct val="30000"/>
              </a:spcBef>
              <a:spcAft>
                <a:spcPct val="0"/>
              </a:spcAft>
              <a:buFont typeface="Arial" panose="020B0604020202020204" pitchFamily="34" charset="0"/>
              <a:buChar char="•"/>
              <a:defRPr/>
            </a:pPr>
            <a:r>
              <a:rPr lang="en-US" sz="1200" b="1" kern="1200" dirty="0">
                <a:solidFill>
                  <a:schemeClr val="tx1"/>
                </a:solidFill>
                <a:latin typeface="+mn-lt"/>
                <a:ea typeface="+mn-ea"/>
                <a:cs typeface="+mn-cs"/>
              </a:rPr>
              <a:t>Neglecting Cost-of-Living Differences:</a:t>
            </a:r>
          </a:p>
          <a:p>
            <a:pPr lvl="2">
              <a:buFont typeface="Arial"/>
              <a:buNone/>
              <a:defRPr/>
            </a:pPr>
            <a:r>
              <a:rPr lang="en-US" dirty="0"/>
              <a:t>- Failing to consider cost-of-living differences when analyzing income data can result in misleading conclusions.</a:t>
            </a:r>
          </a:p>
          <a:p>
            <a:pPr marL="628650" lvl="1" indent="-171450">
              <a:buFont typeface="Arial"/>
              <a:buChar char="•"/>
              <a:defRPr/>
            </a:pPr>
            <a:endParaRPr lang="en-US" dirty="0"/>
          </a:p>
          <a:p>
            <a:pPr marL="0" indent="0">
              <a:buFont typeface="Arial"/>
              <a:buNone/>
              <a:defRPr/>
            </a:pPr>
            <a:r>
              <a:rPr lang="en-US" i="1" dirty="0"/>
              <a:t>Additional Note:</a:t>
            </a:r>
            <a:r>
              <a:rPr lang="en-US" dirty="0"/>
              <a:t> Recognizing the potential pitfalls in data is essential for making well-informed choices and conclusions based on reliable and accurate information. It underscores the importance of critical data analysis and interpretation.</a:t>
            </a:r>
          </a:p>
          <a:p>
            <a:pPr>
              <a:defRPr/>
            </a:pPr>
            <a:br>
              <a:rPr lang="en-US" dirty="0"/>
            </a:br>
            <a:endParaRPr lang="en-US" dirty="0"/>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7</a:t>
            </a:fld>
            <a:endParaRPr lang="en-US"/>
          </a:p>
        </p:txBody>
      </p:sp>
    </p:spTree>
    <p:extLst>
      <p:ext uri="{BB962C8B-B14F-4D97-AF65-F5344CB8AC3E}">
        <p14:creationId xmlns:p14="http://schemas.microsoft.com/office/powerpoint/2010/main" val="80249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focuses on the significance of recognizing data biases and gaps in information, along with examples of potential problems.</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p>
          <a:p>
            <a:r>
              <a:rPr lang="en-US" b="1" dirty="0"/>
              <a:t>Why It Matters:</a:t>
            </a:r>
            <a:endParaRPr lang="en-US" dirty="0"/>
          </a:p>
          <a:p>
            <a:pPr marL="457200" lvl="1" indent="0">
              <a:buFont typeface="Arial"/>
              <a:buNone/>
            </a:pPr>
            <a:r>
              <a:rPr lang="en-US" dirty="0"/>
              <a:t>- Data is not infallible; it often contains flaws, errors, or gaps that can impact its accuracy. Overlooking these issues can lead to skewed conclusions and misleading interpretations.</a:t>
            </a:r>
          </a:p>
          <a:p>
            <a:pPr marL="171450" indent="-171450">
              <a:buFont typeface="Arial"/>
              <a:buChar char="•"/>
            </a:pPr>
            <a:endParaRPr lang="en-US" dirty="0"/>
          </a:p>
          <a:p>
            <a:r>
              <a:rPr lang="en-US" b="1" dirty="0"/>
              <a:t>Examples of Problems:</a:t>
            </a:r>
            <a:endParaRPr lang="en-US" dirty="0"/>
          </a:p>
          <a:p>
            <a:pPr marL="457200" lvl="1" indent="0">
              <a:buFont typeface="Arial"/>
              <a:buNone/>
            </a:pPr>
            <a:r>
              <a:rPr lang="en-US" dirty="0"/>
              <a:t>-Let's explore some common issues encountered in data analysis:</a:t>
            </a:r>
          </a:p>
          <a:p>
            <a:pPr marL="171450" indent="-171450">
              <a:buFont typeface="Arial"/>
              <a:buChar char="•"/>
            </a:pPr>
            <a:endParaRPr lang="en-US" dirty="0"/>
          </a:p>
          <a:p>
            <a:pPr lvl="2">
              <a:buFont typeface="Arial"/>
              <a:buChar char="•"/>
            </a:pPr>
            <a:r>
              <a:rPr lang="en-US" b="1" dirty="0"/>
              <a:t>Sampling Biases:</a:t>
            </a:r>
          </a:p>
          <a:p>
            <a:pPr lvl="3">
              <a:buFont typeface="Arial"/>
              <a:buNone/>
            </a:pPr>
            <a:r>
              <a:rPr lang="en-US" dirty="0"/>
              <a:t>- This occurs when data collection primarily focuses on a specific group, such as surveying only young people for public opinions. This can lead to a biased representation of viewpoints.</a:t>
            </a:r>
          </a:p>
          <a:p>
            <a:pPr marL="1085850" lvl="2" indent="-171450">
              <a:buFont typeface="Arial"/>
              <a:buChar char="•"/>
            </a:pPr>
            <a:endParaRPr lang="en-US" dirty="0"/>
          </a:p>
          <a:p>
            <a:pPr lvl="2">
              <a:buFont typeface="Arial"/>
              <a:buChar char="•"/>
            </a:pPr>
            <a:r>
              <a:rPr lang="en-US" b="1" dirty="0"/>
              <a:t>Selection Biases:</a:t>
            </a:r>
          </a:p>
          <a:p>
            <a:pPr lvl="3">
              <a:buFont typeface="Arial"/>
              <a:buNone/>
            </a:pPr>
            <a:r>
              <a:rPr lang="en-US" dirty="0"/>
              <a:t>- Selection biases arise when data is primarily collected from specific, often affluent areas, skewing the analysis towards a particular demographic.</a:t>
            </a:r>
          </a:p>
          <a:p>
            <a:pPr marL="1085850" lvl="2" indent="-171450">
              <a:buFont typeface="Arial"/>
              <a:buChar char="•"/>
            </a:pPr>
            <a:endParaRPr lang="en-US" dirty="0"/>
          </a:p>
          <a:p>
            <a:pPr lvl="2">
              <a:buFont typeface="Arial"/>
              <a:buChar char="•"/>
            </a:pPr>
            <a:r>
              <a:rPr lang="en-US" b="1" dirty="0"/>
              <a:t>Insufficient Information:</a:t>
            </a:r>
          </a:p>
          <a:p>
            <a:pPr lvl="3">
              <a:buFont typeface="Arial"/>
              <a:buNone/>
            </a:pPr>
            <a:r>
              <a:rPr lang="en-US" dirty="0"/>
              <a:t>- Drawing national estimates from data collected in a single region may result in insufficient information and an inaccurate representation of the entire population.</a:t>
            </a:r>
          </a:p>
          <a:p>
            <a:pPr marL="1085850" lvl="2" indent="-171450">
              <a:buFont typeface="Arial"/>
              <a:buChar char="•"/>
            </a:pPr>
            <a:endParaRPr lang="en-US" dirty="0"/>
          </a:p>
          <a:p>
            <a:pPr lvl="2">
              <a:buFont typeface="Arial"/>
              <a:buChar char="•"/>
            </a:pPr>
            <a:r>
              <a:rPr lang="en-US" b="1" dirty="0"/>
              <a:t>Context Gaps:</a:t>
            </a:r>
          </a:p>
          <a:p>
            <a:pPr lvl="3">
              <a:buFont typeface="Arial"/>
              <a:buNone/>
            </a:pPr>
            <a:r>
              <a:rPr lang="en-US" dirty="0"/>
              <a:t>- Lack of context, such as analyzing income data without considering cost-of-living differences, can lead to incomplete and misleading conclusions.</a:t>
            </a:r>
          </a:p>
          <a:p>
            <a:pPr marL="628650" lvl="1" indent="-171450">
              <a:buFont typeface="Arial"/>
              <a:buChar char="•"/>
            </a:pPr>
            <a:endParaRPr lang="en-US" dirty="0"/>
          </a:p>
          <a:p>
            <a:pPr marL="0" indent="0">
              <a:buFont typeface="Arial"/>
              <a:buNone/>
            </a:pPr>
            <a:r>
              <a:rPr lang="en-US" i="1" dirty="0"/>
              <a:t>Additional Note:</a:t>
            </a:r>
            <a:r>
              <a:rPr lang="en-US" dirty="0"/>
              <a:t> Identifying and addressing these issues is vital for ensuring the accuracy and validity of data analysis. It allows for more informed decision-making and prevents misinterpretations that can have real-world consequences.</a:t>
            </a: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8</a:t>
            </a:fld>
            <a:endParaRPr lang="en-US"/>
          </a:p>
        </p:txBody>
      </p:sp>
    </p:spTree>
    <p:extLst>
      <p:ext uri="{BB962C8B-B14F-4D97-AF65-F5344CB8AC3E}">
        <p14:creationId xmlns:p14="http://schemas.microsoft.com/office/powerpoint/2010/main" val="1617519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provides a list of steps to enhance data analysis and encourage critical thinking.</a:t>
            </a:r>
          </a:p>
          <a:p>
            <a:pPr marL="0" indent="0">
              <a:buFont typeface="Arial"/>
              <a:buNone/>
              <a:defRPr/>
            </a:pPr>
            <a:endParaRPr lang="en-US" dirty="0"/>
          </a:p>
          <a:p>
            <a:pPr marL="0" indent="0">
              <a:buFont typeface="Arial"/>
              <a:buNone/>
              <a:defRPr/>
            </a:pPr>
            <a:r>
              <a:rPr lang="en-US" dirty="0"/>
              <a:t>Speakers Notes:</a:t>
            </a:r>
          </a:p>
          <a:p>
            <a:pPr marL="0" indent="0">
              <a:buFont typeface="Arial"/>
              <a:buNone/>
              <a:defRPr/>
            </a:pPr>
            <a:endParaRPr lang="en-US" dirty="0"/>
          </a:p>
          <a:p>
            <a:pPr>
              <a:defRPr/>
            </a:pPr>
            <a:r>
              <a:rPr lang="en-US" b="1" dirty="0"/>
              <a:t>Steps You Can Take:</a:t>
            </a:r>
          </a:p>
          <a:p>
            <a:pPr marL="457200" lvl="1" indent="0">
              <a:buFont typeface="Arial"/>
              <a:buNone/>
            </a:pPr>
            <a:endParaRPr lang="en-US" dirty="0">
              <a:cs typeface="Calibri"/>
            </a:endParaRPr>
          </a:p>
          <a:p>
            <a:pPr lvl="1">
              <a:buFont typeface="Arial"/>
              <a:buChar char="•"/>
            </a:pPr>
            <a:r>
              <a:rPr lang="en-US" sz="1200" b="1" kern="1200" dirty="0">
                <a:solidFill>
                  <a:schemeClr val="tx1"/>
                </a:solidFill>
                <a:latin typeface="+mn-lt"/>
                <a:ea typeface="+mn-ea"/>
                <a:cs typeface="+mn-cs"/>
              </a:rPr>
              <a:t>Consider </a:t>
            </a:r>
            <a:r>
              <a:rPr lang="en-US" b="1" dirty="0"/>
              <a:t>Who/What Might Be Missing from the Data:</a:t>
            </a:r>
          </a:p>
          <a:p>
            <a:pPr lvl="2" algn="l" defTabSz="914400">
              <a:lnSpc>
                <a:spcPct val="100000"/>
              </a:lnSpc>
              <a:spcBef>
                <a:spcPct val="30000"/>
              </a:spcBef>
              <a:spcAft>
                <a:spcPct val="0"/>
              </a:spcAft>
              <a:buNone/>
              <a:tabLst/>
              <a:defRPr/>
            </a:pPr>
            <a:r>
              <a:rPr lang="en-US" b="0" dirty="0"/>
              <a:t>- Start by considering </a:t>
            </a:r>
            <a:r>
              <a:rPr lang="en-US" dirty="0"/>
              <a:t>if there are any key elements, groups, or variables missing from the data that could impact the analysis.</a:t>
            </a:r>
          </a:p>
          <a:p>
            <a:pPr marL="628650" lvl="1" indent="-171450">
              <a:buFont typeface="Arial"/>
              <a:buChar char="•"/>
            </a:pPr>
            <a:endParaRPr lang="en-US" dirty="0">
              <a:cs typeface="Calibri"/>
            </a:endParaRPr>
          </a:p>
          <a:p>
            <a:pPr lvl="1">
              <a:buFont typeface="Arial"/>
              <a:buChar char="•"/>
            </a:pPr>
            <a:r>
              <a:rPr lang="en-US" b="1" dirty="0"/>
              <a:t>Ask if Conclusions Could Shift with More Context:</a:t>
            </a:r>
          </a:p>
          <a:p>
            <a:pPr lvl="2">
              <a:buFont typeface="Arial"/>
              <a:buNone/>
            </a:pPr>
            <a:r>
              <a:rPr lang="en-US" dirty="0"/>
              <a:t>- Question whether additional context or information could alter the conclusions drawn from the data.</a:t>
            </a:r>
          </a:p>
          <a:p>
            <a:pPr marL="628650" lvl="1" indent="-171450">
              <a:buFont typeface="Arial"/>
              <a:buChar char="•"/>
            </a:pPr>
            <a:endParaRPr lang="en-US" dirty="0">
              <a:cs typeface="Calibri"/>
            </a:endParaRPr>
          </a:p>
          <a:p>
            <a:pPr lvl="1">
              <a:buFont typeface="Arial"/>
              <a:buChar char="•"/>
            </a:pPr>
            <a:r>
              <a:rPr lang="en-US" b="1" dirty="0"/>
              <a:t>Check if Circumstances Have Changed Since Data Was Collected:</a:t>
            </a:r>
          </a:p>
          <a:p>
            <a:pPr lvl="2">
              <a:buFont typeface="Arial"/>
              <a:buNone/>
            </a:pPr>
            <a:r>
              <a:rPr lang="en-US" dirty="0"/>
              <a:t>- Assess whether the circumstances or conditions have changed since the data was initially collected, as this may affect the data's relevance.</a:t>
            </a:r>
          </a:p>
          <a:p>
            <a:pPr marL="628650" lvl="1" indent="-171450">
              <a:buFont typeface="Arial"/>
              <a:buChar char="•"/>
            </a:pPr>
            <a:endParaRPr lang="en-US" dirty="0"/>
          </a:p>
          <a:p>
            <a:pPr lvl="1">
              <a:buFont typeface="Arial"/>
              <a:buChar char="•"/>
            </a:pPr>
            <a:r>
              <a:rPr lang="en-US" b="1" dirty="0"/>
              <a:t>Compare Datasets and External Facts to Fill Gaps:</a:t>
            </a:r>
          </a:p>
          <a:p>
            <a:pPr lvl="2">
              <a:buFont typeface="Arial"/>
              <a:buNone/>
            </a:pPr>
            <a:r>
              <a:rPr lang="en-US" b="1" dirty="0"/>
              <a:t>- </a:t>
            </a:r>
            <a:r>
              <a:rPr lang="en-US" dirty="0"/>
              <a:t>Compare the current dataset with external facts and additional datasets to address gaps and gain a more comprehensive view.</a:t>
            </a:r>
          </a:p>
          <a:p>
            <a:pPr marL="628650" lvl="1" indent="-171450">
              <a:buFont typeface="Arial"/>
              <a:buChar char="•"/>
            </a:pPr>
            <a:endParaRPr lang="en-US" dirty="0"/>
          </a:p>
          <a:p>
            <a:pPr marL="0" indent="0">
              <a:buFont typeface="Arial"/>
              <a:buNone/>
            </a:pPr>
            <a:r>
              <a:rPr lang="en-US" i="1" dirty="0"/>
              <a:t>Additional Note:</a:t>
            </a:r>
            <a:r>
              <a:rPr lang="en-US" dirty="0"/>
              <a:t> Identifying potential weaknesses in the data allows you to recognize what the data does not show. This process builds an understanding of the claims that the data can and cannot support, helping to avoid overgeneralization. Evaluating limitations enables evidence-based interpretation, enhancing the reliability of conclusions drawn from the data.</a:t>
            </a:r>
          </a:p>
          <a:p>
            <a:endParaRPr lang="en-US" b="1"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9</a:t>
            </a:fld>
            <a:endParaRPr lang="en-US"/>
          </a:p>
        </p:txBody>
      </p:sp>
    </p:spTree>
    <p:extLst>
      <p:ext uri="{BB962C8B-B14F-4D97-AF65-F5344CB8AC3E}">
        <p14:creationId xmlns:p14="http://schemas.microsoft.com/office/powerpoint/2010/main" val="40921291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883559"/>
            <a:ext cx="7772400" cy="399850"/>
          </a:xfrm>
          <a:prstGeom prst="rect">
            <a:avLst/>
          </a:prstGeom>
        </p:spPr>
        <p:txBody>
          <a:bodyPr/>
          <a:lstStyle>
            <a:lvl1pPr algn="l">
              <a:defRPr sz="2400">
                <a:solidFill>
                  <a:srgbClr val="00556F"/>
                </a:solidFill>
              </a:defRPr>
            </a:lvl1pPr>
          </a:lstStyle>
          <a:p>
            <a:r>
              <a:rPr lang="en-US"/>
              <a:t>Click to edit Master title style</a:t>
            </a:r>
          </a:p>
        </p:txBody>
      </p:sp>
      <p:sp>
        <p:nvSpPr>
          <p:cNvPr id="3" name="Subtitle 2"/>
          <p:cNvSpPr>
            <a:spLocks noGrp="1"/>
          </p:cNvSpPr>
          <p:nvPr>
            <p:ph type="subTitle" idx="1"/>
          </p:nvPr>
        </p:nvSpPr>
        <p:spPr>
          <a:xfrm>
            <a:off x="685800" y="3293037"/>
            <a:ext cx="6400800" cy="334106"/>
          </a:xfrm>
          <a:prstGeom prst="rect">
            <a:avLst/>
          </a:prstGeom>
        </p:spPr>
        <p:txBody>
          <a:bodyPr/>
          <a:lstStyle>
            <a:lvl1pPr marL="0" indent="0" algn="l">
              <a:buNone/>
              <a:defRPr sz="1600">
                <a:solidFill>
                  <a:srgbClr val="00556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111156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Split Content 01">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457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49847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plit Content 02">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457199"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a:spLocks noGrp="1"/>
          </p:cNvSpPr>
          <p:nvPr>
            <p:ph sz="half" idx="10"/>
          </p:nvPr>
        </p:nvSpPr>
        <p:spPr>
          <a:xfrm>
            <a:off x="3067538"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97861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47032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72019" y="2883559"/>
            <a:ext cx="6400800" cy="399850"/>
          </a:xfrm>
          <a:prstGeom prst="rect">
            <a:avLst/>
          </a:prstGeom>
        </p:spPr>
        <p:txBody>
          <a:bodyPr/>
          <a:lstStyle>
            <a:lvl1pPr algn="l">
              <a:defRPr sz="2400">
                <a:solidFill>
                  <a:srgbClr val="00556F"/>
                </a:solidFill>
              </a:defRPr>
            </a:lvl1pPr>
          </a:lstStyle>
          <a:p>
            <a:r>
              <a:rPr lang="en-US"/>
              <a:t>Click to edit Master title style</a:t>
            </a:r>
          </a:p>
        </p:txBody>
      </p:sp>
      <p:sp>
        <p:nvSpPr>
          <p:cNvPr id="3" name="Subtitle 2"/>
          <p:cNvSpPr>
            <a:spLocks noGrp="1"/>
          </p:cNvSpPr>
          <p:nvPr>
            <p:ph type="subTitle" idx="1"/>
          </p:nvPr>
        </p:nvSpPr>
        <p:spPr>
          <a:xfrm>
            <a:off x="1672019" y="3293037"/>
            <a:ext cx="6400800" cy="334106"/>
          </a:xfrm>
          <a:prstGeom prst="rect">
            <a:avLst/>
          </a:prstGeom>
        </p:spPr>
        <p:txBody>
          <a:bodyPr/>
          <a:lstStyle>
            <a:lvl1pPr marL="0" indent="0" algn="l">
              <a:buNone/>
              <a:defRPr sz="1600">
                <a:solidFill>
                  <a:srgbClr val="00556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344861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49040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Standard Slid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123462"/>
            <a:ext cx="8229600" cy="50027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5775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Split Content 01">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1965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lit Content 02">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199"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a:spLocks noGrp="1"/>
          </p:cNvSpPr>
          <p:nvPr>
            <p:ph sz="half" idx="10"/>
          </p:nvPr>
        </p:nvSpPr>
        <p:spPr>
          <a:xfrm>
            <a:off x="3067538"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4224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9342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itle 1"/>
          <p:cNvSpPr>
            <a:spLocks noGrp="1"/>
          </p:cNvSpPr>
          <p:nvPr>
            <p:ph type="title"/>
          </p:nvPr>
        </p:nvSpPr>
        <p:spPr>
          <a:xfrm>
            <a:off x="623888" y="2553420"/>
            <a:ext cx="7886700" cy="681487"/>
          </a:xfrm>
        </p:spPr>
        <p:txBody>
          <a:bodyPr anchor="b">
            <a:normAutofit/>
          </a:bodyPr>
          <a:lstStyle>
            <a:lvl1pPr>
              <a:defRPr sz="2700"/>
            </a:lvl1pPr>
          </a:lstStyle>
          <a:p>
            <a:r>
              <a:rPr lang="en-US"/>
              <a:t>Click to edit Master title style</a:t>
            </a:r>
          </a:p>
        </p:txBody>
      </p:sp>
      <p:sp>
        <p:nvSpPr>
          <p:cNvPr id="8" name="Text Placeholder 2"/>
          <p:cNvSpPr>
            <a:spLocks noGrp="1"/>
          </p:cNvSpPr>
          <p:nvPr>
            <p:ph type="body" idx="1"/>
          </p:nvPr>
        </p:nvSpPr>
        <p:spPr>
          <a:xfrm>
            <a:off x="623888" y="3295502"/>
            <a:ext cx="7886700" cy="560507"/>
          </a:xfrm>
        </p:spPr>
        <p:txBody>
          <a:bodyPr/>
          <a:lstStyle>
            <a:lvl1pPr marL="0" indent="0">
              <a:buNone/>
              <a:defRPr sz="1800">
                <a:solidFill>
                  <a:srgbClr val="0FA7B5"/>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66112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Standard Slid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457200" y="1123462"/>
            <a:ext cx="8229600" cy="50027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848936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slideLayout" Target="../slideLayouts/slideLayout6.xml"/><Relationship Id="rId7" Type="http://schemas.openxmlformats.org/officeDocument/2006/relationships/image" Target="../media/image3.jpeg"/><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theme" Target="../theme/theme3.xml"/><Relationship Id="rId5" Type="http://schemas.openxmlformats.org/officeDocument/2006/relationships/slideLayout" Target="../slideLayouts/slideLayout8.xml"/><Relationship Id="rId4" Type="http://schemas.openxmlformats.org/officeDocument/2006/relationships/slideLayout" Target="../slideLayouts/slideLayout7.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image" Target="../media/image5.jpeg"/><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image" Target="../media/image4.jpeg"/><Relationship Id="rId5" Type="http://schemas.openxmlformats.org/officeDocument/2006/relationships/theme" Target="../theme/theme4.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3" descr="KDS_Cover_2A-04.jpg">
            <a:extLst>
              <a:ext uri="{FF2B5EF4-FFF2-40B4-BE49-F238E27FC236}">
                <a16:creationId xmlns:a16="http://schemas.microsoft.com/office/drawing/2014/main" id="{4FE1C379-7611-400C-A5EE-DC13D9408A4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2" r:id="rId1"/>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charset="0"/>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074" name="Picture 1" descr="KDS_Cover_3A-05.jpg">
            <a:extLst>
              <a:ext uri="{FF2B5EF4-FFF2-40B4-BE49-F238E27FC236}">
                <a16:creationId xmlns:a16="http://schemas.microsoft.com/office/drawing/2014/main" id="{F3F5536A-FCE9-493E-BC13-7230A619340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3" r:id="rId1"/>
    <p:sldLayoutId id="2147493483" r:id="rId2"/>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charset="0"/>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098" name="Picture 3" descr="KDS_Header_Bar_1A_2A.jpg">
            <a:extLst>
              <a:ext uri="{FF2B5EF4-FFF2-40B4-BE49-F238E27FC236}">
                <a16:creationId xmlns:a16="http://schemas.microsoft.com/office/drawing/2014/main" id="{A964DDFA-2636-4F00-8405-3CF01364D307}"/>
              </a:ext>
            </a:extLst>
          </p:cNvPr>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341313" y="703263"/>
            <a:ext cx="8394700" cy="3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4" descr="KDS_Footer_A.jpg">
            <a:extLst>
              <a:ext uri="{FF2B5EF4-FFF2-40B4-BE49-F238E27FC236}">
                <a16:creationId xmlns:a16="http://schemas.microsoft.com/office/drawing/2014/main" id="{3A755CB4-4D40-4259-96E5-0369359688DA}"/>
              </a:ext>
            </a:extLst>
          </p:cNvPr>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5919788" y="6410325"/>
            <a:ext cx="3224212"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4" r:id="rId1"/>
    <p:sldLayoutId id="2147493475" r:id="rId2"/>
    <p:sldLayoutId id="2147493476" r:id="rId3"/>
    <p:sldLayoutId id="2147493477" r:id="rId4"/>
    <p:sldLayoutId id="2147493478" r:id="rId5"/>
  </p:sldLayoutIdLst>
  <p:txStyles>
    <p:titleStyle>
      <a:lvl1pPr algn="l" defTabSz="457200" rtl="0" eaLnBrk="0" fontAlgn="base" hangingPunct="0">
        <a:spcBef>
          <a:spcPct val="0"/>
        </a:spcBef>
        <a:spcAft>
          <a:spcPct val="0"/>
        </a:spcAft>
        <a:defRPr sz="2400" kern="1200">
          <a:solidFill>
            <a:srgbClr val="00556F"/>
          </a:solidFill>
          <a:latin typeface="+mj-lt"/>
          <a:ea typeface="MS PGothic" panose="020B0600070205080204" pitchFamily="34" charset="-128"/>
          <a:cs typeface="ＭＳ Ｐゴシック" charset="0"/>
        </a:defRPr>
      </a:lvl1pPr>
      <a:lvl2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2pPr>
      <a:lvl3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3pPr>
      <a:lvl4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4pPr>
      <a:lvl5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5pPr>
      <a:lvl6pPr marL="4572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6pPr>
      <a:lvl7pPr marL="9144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7pPr>
      <a:lvl8pPr marL="13716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8pPr>
      <a:lvl9pPr marL="18288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2400" kern="1200">
          <a:solidFill>
            <a:srgbClr val="00556F"/>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000" kern="1200">
          <a:solidFill>
            <a:srgbClr val="00556F"/>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ern="1200">
          <a:solidFill>
            <a:srgbClr val="00556F"/>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2" name="Picture 4" descr="KDS_Footer_A.jpg">
            <a:extLst>
              <a:ext uri="{FF2B5EF4-FFF2-40B4-BE49-F238E27FC236}">
                <a16:creationId xmlns:a16="http://schemas.microsoft.com/office/drawing/2014/main" id="{3E12171D-6930-4CED-8334-C751C3ECCA00}"/>
              </a:ext>
            </a:extLst>
          </p:cNvPr>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5919788" y="6410325"/>
            <a:ext cx="3224212"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Picture 1" descr="KDS_Header_Bar_3A.jpg">
            <a:extLst>
              <a:ext uri="{FF2B5EF4-FFF2-40B4-BE49-F238E27FC236}">
                <a16:creationId xmlns:a16="http://schemas.microsoft.com/office/drawing/2014/main" id="{4E29AE8B-65E5-4206-A6DC-5F73410E08F9}"/>
              </a:ext>
            </a:extLst>
          </p:cNvPr>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0" y="0"/>
            <a:ext cx="9144000"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9" r:id="rId1"/>
    <p:sldLayoutId id="2147493480" r:id="rId2"/>
    <p:sldLayoutId id="2147493481" r:id="rId3"/>
    <p:sldLayoutId id="2147493482" r:id="rId4"/>
  </p:sldLayoutIdLst>
  <p:txStyles>
    <p:titleStyle>
      <a:lvl1pPr algn="l" defTabSz="457200" rtl="0" eaLnBrk="0" fontAlgn="base" hangingPunct="0">
        <a:spcBef>
          <a:spcPct val="0"/>
        </a:spcBef>
        <a:spcAft>
          <a:spcPct val="0"/>
        </a:spcAft>
        <a:defRPr sz="2400" kern="1200">
          <a:solidFill>
            <a:srgbClr val="00556F"/>
          </a:solidFill>
          <a:latin typeface="+mj-lt"/>
          <a:ea typeface="MS PGothic" panose="020B0600070205080204" pitchFamily="34" charset="-128"/>
          <a:cs typeface="ＭＳ Ｐゴシック" charset="0"/>
        </a:defRPr>
      </a:lvl1pPr>
      <a:lvl2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2pPr>
      <a:lvl3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3pPr>
      <a:lvl4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4pPr>
      <a:lvl5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5pPr>
      <a:lvl6pPr marL="4572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6pPr>
      <a:lvl7pPr marL="9144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7pPr>
      <a:lvl8pPr marL="13716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8pPr>
      <a:lvl9pPr marL="18288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2400" kern="1200">
          <a:solidFill>
            <a:srgbClr val="00556F"/>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000" kern="1200">
          <a:solidFill>
            <a:srgbClr val="00556F"/>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ern="1200">
          <a:solidFill>
            <a:srgbClr val="00556F"/>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hyperlink" Target="http://pgr/sites/Analyst%20Professional%20Group/Pages/Chart-of-the-Month.aspx" TargetMode="External"/><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6D0DDDAD-F6CD-4950-850F-8232ADB246A1}"/>
              </a:ext>
            </a:extLst>
          </p:cNvPr>
          <p:cNvSpPr>
            <a:spLocks noGrp="1"/>
          </p:cNvSpPr>
          <p:nvPr>
            <p:ph type="ctrTitle"/>
          </p:nvPr>
        </p:nvSpPr>
        <p:spPr bwMode="auto">
          <a:xfrm>
            <a:off x="1778897" y="2883558"/>
            <a:ext cx="6400800" cy="110424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eaLnBrk="1" hangingPunct="1"/>
            <a:r>
              <a:rPr lang="en-US" altLang="en-US" sz="2800" b="1"/>
              <a:t>Introduction to Data Literacy and Data-Driven Decision Making</a:t>
            </a:r>
          </a:p>
        </p:txBody>
      </p:sp>
      <p:sp>
        <p:nvSpPr>
          <p:cNvPr id="2" name="Subtitle 1">
            <a:extLst>
              <a:ext uri="{FF2B5EF4-FFF2-40B4-BE49-F238E27FC236}">
                <a16:creationId xmlns:a16="http://schemas.microsoft.com/office/drawing/2014/main" id="{7C84A2C5-5A88-76DF-C328-2A3CC7343135}"/>
              </a:ext>
            </a:extLst>
          </p:cNvPr>
          <p:cNvSpPr>
            <a:spLocks noGrp="1"/>
          </p:cNvSpPr>
          <p:nvPr>
            <p:ph type="subTitle" idx="1"/>
          </p:nvPr>
        </p:nvSpPr>
        <p:spPr>
          <a:xfrm>
            <a:off x="1778897" y="4199060"/>
            <a:ext cx="6400800" cy="334106"/>
          </a:xfrm>
        </p:spPr>
        <p:txBody>
          <a:bodyPr/>
          <a:lstStyle/>
          <a:p>
            <a:pPr algn="ctr"/>
            <a:r>
              <a:rPr lang="en-US"/>
              <a:t>DL Day 1 class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a:t>
            </a:r>
            <a:r>
              <a:rPr lang="en-US" i="0">
                <a:effectLst/>
              </a:rPr>
              <a:t>Perspectives</a:t>
            </a:r>
            <a:br>
              <a:rPr lang="en-US" b="1" i="0">
                <a:effectLst/>
                <a:latin typeface="-apple-system"/>
              </a:rPr>
            </a:b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054941"/>
            <a:ext cx="8229600" cy="5356212"/>
          </a:xfrm>
        </p:spPr>
        <p:txBody>
          <a:bodyPr lIns="91440" tIns="45720" rIns="91440" bIns="45720" anchor="t"/>
          <a:lstStyle/>
          <a:p>
            <a:pPr marL="0" indent="0">
              <a:spcBef>
                <a:spcPts val="600"/>
              </a:spcBef>
              <a:spcAft>
                <a:spcPts val="1200"/>
              </a:spcAft>
              <a:buNone/>
            </a:pPr>
            <a:r>
              <a:rPr lang="en-US" b="1" i="0" dirty="0">
                <a:effectLst/>
                <a:latin typeface="-apple-system"/>
              </a:rPr>
              <a:t>Provides multiple perspectives to catch problems</a:t>
            </a:r>
          </a:p>
          <a:p>
            <a:pPr lvl="1">
              <a:spcBef>
                <a:spcPts val="600"/>
              </a:spcBef>
              <a:spcAft>
                <a:spcPts val="1200"/>
              </a:spcAft>
            </a:pPr>
            <a:r>
              <a:rPr lang="en-US" b="1" i="0" dirty="0">
                <a:effectLst/>
                <a:latin typeface="-apple-system"/>
              </a:rPr>
              <a:t>Why This Matters:</a:t>
            </a:r>
          </a:p>
          <a:p>
            <a:pPr lvl="2">
              <a:spcBef>
                <a:spcPts val="600"/>
              </a:spcBef>
              <a:spcAft>
                <a:spcPts val="1200"/>
              </a:spcAft>
            </a:pPr>
            <a:r>
              <a:rPr lang="en-US" b="0" i="0" dirty="0">
                <a:effectLst/>
                <a:latin typeface="-apple-system"/>
              </a:rPr>
              <a:t>No single person will spot every potential issue or bias</a:t>
            </a:r>
          </a:p>
          <a:p>
            <a:pPr lvl="2">
              <a:spcBef>
                <a:spcPts val="600"/>
              </a:spcBef>
              <a:spcAft>
                <a:spcPts val="1200"/>
              </a:spcAft>
            </a:pPr>
            <a:r>
              <a:rPr lang="en-US" b="0" i="0" dirty="0">
                <a:effectLst/>
                <a:latin typeface="-apple-system"/>
              </a:rPr>
              <a:t>Diverse lenses leads to fuller, less distorted pictures</a:t>
            </a:r>
            <a:endParaRPr lang="en-US" dirty="0">
              <a:latin typeface="-apple-system"/>
              <a:ea typeface="MS PGothic"/>
            </a:endParaRPr>
          </a:p>
          <a:p>
            <a:pPr lvl="1">
              <a:spcBef>
                <a:spcPts val="600"/>
              </a:spcBef>
              <a:spcAft>
                <a:spcPts val="1200"/>
              </a:spcAft>
            </a:pPr>
            <a:r>
              <a:rPr lang="en-US" b="1" i="0" dirty="0">
                <a:effectLst/>
                <a:latin typeface="-apple-system"/>
              </a:rPr>
              <a:t>For Example:</a:t>
            </a:r>
            <a:br>
              <a:rPr lang="en-US" b="1" i="0" dirty="0">
                <a:effectLst/>
                <a:latin typeface="-apple-system"/>
              </a:rPr>
            </a:br>
            <a:r>
              <a:rPr lang="en-US" b="0" i="0" dirty="0">
                <a:effectLst/>
                <a:latin typeface="-apple-system"/>
              </a:rPr>
              <a:t>Consult experts from different backgrounds:</a:t>
            </a:r>
          </a:p>
          <a:p>
            <a:pPr lvl="2">
              <a:spcBef>
                <a:spcPts val="600"/>
              </a:spcBef>
              <a:spcAft>
                <a:spcPts val="1200"/>
              </a:spcAft>
            </a:pPr>
            <a:r>
              <a:rPr lang="en-US" b="0" i="0" dirty="0">
                <a:effectLst/>
                <a:latin typeface="-apple-system"/>
              </a:rPr>
              <a:t>Statisticians can spot sampling anomalies</a:t>
            </a:r>
          </a:p>
          <a:p>
            <a:pPr lvl="2">
              <a:spcBef>
                <a:spcPts val="600"/>
              </a:spcBef>
              <a:spcAft>
                <a:spcPts val="1200"/>
              </a:spcAft>
            </a:pPr>
            <a:r>
              <a:rPr lang="en-US" b="0" i="0" dirty="0">
                <a:effectLst/>
                <a:latin typeface="-apple-system"/>
              </a:rPr>
              <a:t>Social scientists examine inclusion factors</a:t>
            </a:r>
          </a:p>
          <a:p>
            <a:pPr lvl="2">
              <a:spcBef>
                <a:spcPts val="600"/>
              </a:spcBef>
              <a:spcAft>
                <a:spcPts val="1200"/>
              </a:spcAft>
            </a:pPr>
            <a:r>
              <a:rPr lang="en-US" b="0" i="0" dirty="0">
                <a:effectLst/>
                <a:latin typeface="-apple-system"/>
              </a:rPr>
              <a:t>Outreach workers flag real-world discrepancies</a:t>
            </a:r>
          </a:p>
        </p:txBody>
      </p:sp>
    </p:spTree>
    <p:extLst>
      <p:ext uri="{BB962C8B-B14F-4D97-AF65-F5344CB8AC3E}">
        <p14:creationId xmlns:p14="http://schemas.microsoft.com/office/powerpoint/2010/main" val="1722281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Prospectives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643546"/>
            <a:ext cx="4997450" cy="2489619"/>
          </a:xfrm>
        </p:spPr>
        <p:txBody>
          <a:bodyPr/>
          <a:lstStyle/>
          <a:p>
            <a:pPr marL="0" indent="0">
              <a:spcBef>
                <a:spcPts val="600"/>
              </a:spcBef>
              <a:spcAft>
                <a:spcPts val="600"/>
              </a:spcAft>
              <a:buNone/>
            </a:pPr>
            <a:r>
              <a:rPr lang="en-US" b="1" i="0" dirty="0">
                <a:effectLst/>
                <a:latin typeface="-apple-system"/>
              </a:rPr>
              <a:t>Steps to Take:</a:t>
            </a:r>
          </a:p>
          <a:p>
            <a:pPr lvl="1">
              <a:spcBef>
                <a:spcPts val="600"/>
              </a:spcBef>
              <a:spcAft>
                <a:spcPts val="600"/>
              </a:spcAft>
            </a:pPr>
            <a:r>
              <a:rPr lang="en-US" i="0" dirty="0">
                <a:effectLst/>
                <a:latin typeface="-apple-system"/>
              </a:rPr>
              <a:t>Look across multiple datasets:</a:t>
            </a:r>
          </a:p>
          <a:p>
            <a:pPr lvl="1">
              <a:spcBef>
                <a:spcPts val="600"/>
              </a:spcBef>
              <a:spcAft>
                <a:spcPts val="400"/>
              </a:spcAft>
            </a:pPr>
            <a:r>
              <a:rPr lang="en-US" i="0" dirty="0">
                <a:effectLst/>
                <a:latin typeface="-apple-system"/>
              </a:rPr>
              <a:t>Consider on-the-ground insights:</a:t>
            </a:r>
          </a:p>
          <a:p>
            <a:pPr lvl="1">
              <a:spcBef>
                <a:spcPts val="600"/>
              </a:spcBef>
              <a:spcAft>
                <a:spcPts val="400"/>
              </a:spcAft>
            </a:pPr>
            <a:r>
              <a:rPr lang="en-US" i="0" dirty="0">
                <a:effectLst/>
                <a:latin typeface="-apple-system"/>
              </a:rPr>
              <a:t>Ask Critical Questions:</a:t>
            </a:r>
          </a:p>
          <a:p>
            <a:pPr lvl="1">
              <a:spcBef>
                <a:spcPts val="600"/>
              </a:spcBef>
              <a:spcAft>
                <a:spcPts val="400"/>
              </a:spcAft>
            </a:pPr>
            <a:r>
              <a:rPr lang="en-US" i="0" dirty="0">
                <a:effectLst/>
                <a:latin typeface="-apple-system"/>
              </a:rPr>
              <a:t>Having varied minds </a:t>
            </a:r>
          </a:p>
        </p:txBody>
      </p:sp>
      <p:pic>
        <p:nvPicPr>
          <p:cNvPr id="6" name="Picture 5" descr="A cartoon of two people with light bulbs&#10;&#10;Description automatically generated">
            <a:extLst>
              <a:ext uri="{FF2B5EF4-FFF2-40B4-BE49-F238E27FC236}">
                <a16:creationId xmlns:a16="http://schemas.microsoft.com/office/drawing/2014/main" id="{CE5F2E08-3636-A16B-EEC5-9E05EE50968F}"/>
              </a:ext>
            </a:extLst>
          </p:cNvPr>
          <p:cNvPicPr>
            <a:picLocks noChangeAspect="1"/>
          </p:cNvPicPr>
          <p:nvPr/>
        </p:nvPicPr>
        <p:blipFill rotWithShape="1">
          <a:blip r:embed="rId3"/>
          <a:srcRect l="27970" r="22304" b="-2"/>
          <a:stretch/>
        </p:blipFill>
        <p:spPr>
          <a:xfrm>
            <a:off x="5725970" y="941754"/>
            <a:ext cx="2473569" cy="4974491"/>
          </a:xfrm>
          <a:prstGeom prst="rect">
            <a:avLst/>
          </a:prstGeom>
          <a:noFill/>
        </p:spPr>
      </p:pic>
    </p:spTree>
    <p:extLst>
      <p:ext uri="{BB962C8B-B14F-4D97-AF65-F5344CB8AC3E}">
        <p14:creationId xmlns:p14="http://schemas.microsoft.com/office/powerpoint/2010/main" val="872265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Encourages Curiosity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57200" y="1050891"/>
            <a:ext cx="8229600" cy="5553109"/>
          </a:xfrm>
        </p:spPr>
        <p:txBody>
          <a:bodyPr/>
          <a:lstStyle/>
          <a:p>
            <a:pPr marL="0" indent="0">
              <a:spcBef>
                <a:spcPts val="300"/>
              </a:spcBef>
              <a:spcAft>
                <a:spcPts val="600"/>
              </a:spcAft>
              <a:buNone/>
            </a:pPr>
            <a:r>
              <a:rPr lang="en-US" b="1" i="0" dirty="0">
                <a:effectLst/>
                <a:latin typeface="-apple-system"/>
              </a:rPr>
              <a:t>Encourages curiosity, knowledge sharing about data</a:t>
            </a:r>
          </a:p>
          <a:p>
            <a:pPr lvl="1">
              <a:spcBef>
                <a:spcPts val="300"/>
              </a:spcBef>
              <a:spcAft>
                <a:spcPts val="600"/>
              </a:spcAft>
            </a:pPr>
            <a:r>
              <a:rPr lang="en-US" b="1" i="0" dirty="0">
                <a:effectLst/>
                <a:latin typeface="-apple-system"/>
              </a:rPr>
              <a:t>Why This Matters:</a:t>
            </a:r>
          </a:p>
          <a:p>
            <a:pPr lvl="2">
              <a:spcBef>
                <a:spcPts val="300"/>
              </a:spcBef>
              <a:spcAft>
                <a:spcPts val="600"/>
              </a:spcAft>
            </a:pPr>
            <a:r>
              <a:rPr lang="en-US" b="0" i="0" dirty="0">
                <a:effectLst/>
                <a:latin typeface="-apple-system"/>
              </a:rPr>
              <a:t>Asking questions and learning from each other builds literacy</a:t>
            </a:r>
          </a:p>
          <a:p>
            <a:pPr lvl="2">
              <a:spcBef>
                <a:spcPts val="300"/>
              </a:spcBef>
              <a:spcAft>
                <a:spcPts val="600"/>
              </a:spcAft>
            </a:pPr>
            <a:r>
              <a:rPr lang="en-US" b="0" i="0" dirty="0">
                <a:effectLst/>
                <a:latin typeface="-apple-system"/>
              </a:rPr>
              <a:t>Data skills strengthen when we collaborate not isolate</a:t>
            </a:r>
          </a:p>
          <a:p>
            <a:pPr lvl="1">
              <a:spcBef>
                <a:spcPts val="300"/>
              </a:spcBef>
              <a:spcAft>
                <a:spcPts val="600"/>
              </a:spcAft>
            </a:pPr>
            <a:r>
              <a:rPr lang="en-US" b="1" i="0" dirty="0">
                <a:effectLst/>
                <a:latin typeface="-apple-system"/>
              </a:rPr>
              <a:t>For Example:</a:t>
            </a:r>
          </a:p>
          <a:p>
            <a:pPr lvl="2">
              <a:spcBef>
                <a:spcPts val="300"/>
              </a:spcBef>
              <a:spcAft>
                <a:spcPts val="600"/>
              </a:spcAft>
            </a:pPr>
            <a:r>
              <a:rPr lang="en-US" b="0" i="0" dirty="0">
                <a:effectLst/>
                <a:latin typeface="-apple-system"/>
              </a:rPr>
              <a:t>Ask peers about their data encounters:</a:t>
            </a:r>
          </a:p>
          <a:p>
            <a:pPr lvl="3">
              <a:spcBef>
                <a:spcPts val="300"/>
              </a:spcBef>
              <a:spcAft>
                <a:spcPts val="600"/>
              </a:spcAft>
            </a:pPr>
            <a:r>
              <a:rPr lang="en-US" b="0" i="0" dirty="0">
                <a:effectLst/>
                <a:latin typeface="-apple-system"/>
              </a:rPr>
              <a:t>What charts did you find confusing?</a:t>
            </a:r>
          </a:p>
          <a:p>
            <a:pPr lvl="3">
              <a:spcBef>
                <a:spcPts val="300"/>
              </a:spcBef>
              <a:spcAft>
                <a:spcPts val="600"/>
              </a:spcAft>
            </a:pPr>
            <a:r>
              <a:rPr lang="en-US" b="0" i="0" dirty="0">
                <a:effectLst/>
                <a:latin typeface="-apple-system"/>
              </a:rPr>
              <a:t>Have you noticed stats that contradicted yourself?</a:t>
            </a:r>
          </a:p>
          <a:p>
            <a:pPr lvl="2">
              <a:spcBef>
                <a:spcPts val="300"/>
              </a:spcBef>
              <a:spcAft>
                <a:spcPts val="600"/>
              </a:spcAft>
            </a:pPr>
            <a:r>
              <a:rPr lang="en-US" b="0" i="0" dirty="0">
                <a:effectLst/>
                <a:latin typeface="-apple-system"/>
              </a:rPr>
              <a:t>Compare interpretations:</a:t>
            </a:r>
          </a:p>
          <a:p>
            <a:pPr lvl="3">
              <a:spcBef>
                <a:spcPts val="300"/>
              </a:spcBef>
              <a:spcAft>
                <a:spcPts val="600"/>
              </a:spcAft>
            </a:pPr>
            <a:r>
              <a:rPr lang="en-US" b="0" i="0" dirty="0">
                <a:effectLst/>
                <a:latin typeface="-apple-system"/>
              </a:rPr>
              <a:t>Does this trend make sense to you?</a:t>
            </a:r>
          </a:p>
          <a:p>
            <a:pPr lvl="3">
              <a:spcBef>
                <a:spcPts val="300"/>
              </a:spcBef>
              <a:spcAft>
                <a:spcPts val="600"/>
              </a:spcAft>
            </a:pPr>
            <a:r>
              <a:rPr lang="en-US" b="0" i="0" dirty="0">
                <a:effectLst/>
                <a:latin typeface="-apple-system"/>
              </a:rPr>
              <a:t>What could we be missing?</a:t>
            </a:r>
          </a:p>
          <a:p>
            <a:pPr lvl="2">
              <a:spcBef>
                <a:spcPts val="300"/>
              </a:spcBef>
              <a:spcAft>
                <a:spcPts val="600"/>
              </a:spcAft>
            </a:pPr>
            <a:r>
              <a:rPr lang="en-US" b="0" i="0" dirty="0">
                <a:effectLst/>
                <a:latin typeface="-apple-system"/>
              </a:rPr>
              <a:t>Discuss data origins:</a:t>
            </a:r>
          </a:p>
          <a:p>
            <a:pPr lvl="3">
              <a:spcBef>
                <a:spcPts val="300"/>
              </a:spcBef>
              <a:spcAft>
                <a:spcPts val="600"/>
              </a:spcAft>
            </a:pPr>
            <a:r>
              <a:rPr lang="en-US" b="0" i="0" dirty="0">
                <a:effectLst/>
                <a:latin typeface="-apple-system"/>
              </a:rPr>
              <a:t>How might this have been gathered?</a:t>
            </a:r>
          </a:p>
          <a:p>
            <a:pPr lvl="3">
              <a:spcBef>
                <a:spcPts val="300"/>
              </a:spcBef>
              <a:spcAft>
                <a:spcPts val="600"/>
              </a:spcAft>
            </a:pPr>
            <a:r>
              <a:rPr lang="en-US" b="0" i="0" dirty="0">
                <a:effectLst/>
                <a:latin typeface="-apple-system"/>
              </a:rPr>
              <a:t>What stakeholder perspectives are included?</a:t>
            </a:r>
          </a:p>
        </p:txBody>
      </p:sp>
    </p:spTree>
    <p:extLst>
      <p:ext uri="{BB962C8B-B14F-4D97-AF65-F5344CB8AC3E}">
        <p14:creationId xmlns:p14="http://schemas.microsoft.com/office/powerpoint/2010/main" val="3071489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Encourages Curiosity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034562"/>
            <a:ext cx="8229600" cy="5002701"/>
          </a:xfrm>
        </p:spPr>
        <p:txBody>
          <a:bodyPr/>
          <a:lstStyle/>
          <a:p>
            <a:pPr marL="57150" indent="0">
              <a:spcBef>
                <a:spcPts val="600"/>
              </a:spcBef>
              <a:spcAft>
                <a:spcPts val="1200"/>
              </a:spcAft>
              <a:buNone/>
            </a:pPr>
            <a:r>
              <a:rPr lang="en-US" b="1" i="0" dirty="0">
                <a:effectLst/>
                <a:latin typeface="-apple-system"/>
              </a:rPr>
              <a:t>Steps to Take:</a:t>
            </a:r>
          </a:p>
          <a:p>
            <a:pPr lvl="1">
              <a:spcBef>
                <a:spcPts val="300"/>
              </a:spcBef>
              <a:spcAft>
                <a:spcPts val="600"/>
              </a:spcAft>
            </a:pPr>
            <a:r>
              <a:rPr lang="en-US" b="0" i="0" dirty="0">
                <a:effectLst/>
                <a:latin typeface="-apple-system"/>
              </a:rPr>
              <a:t>Express wonder not just skepticism</a:t>
            </a:r>
          </a:p>
          <a:p>
            <a:pPr lvl="3">
              <a:spcBef>
                <a:spcPts val="300"/>
              </a:spcBef>
              <a:spcAft>
                <a:spcPts val="600"/>
              </a:spcAft>
              <a:buFont typeface="Arial" panose="020B0604020202020204" pitchFamily="34" charset="0"/>
              <a:buChar char="•"/>
            </a:pPr>
            <a:r>
              <a:rPr lang="en-US" sz="2000" b="0" i="0" dirty="0">
                <a:effectLst/>
                <a:latin typeface="-apple-system"/>
              </a:rPr>
              <a:t>Data offers insights if questioned curiously</a:t>
            </a:r>
          </a:p>
          <a:p>
            <a:pPr lvl="1">
              <a:spcBef>
                <a:spcPts val="300"/>
              </a:spcBef>
              <a:spcAft>
                <a:spcPts val="600"/>
              </a:spcAft>
            </a:pPr>
            <a:r>
              <a:rPr lang="en-US" b="0" i="0" dirty="0">
                <a:effectLst/>
                <a:latin typeface="-apple-system"/>
              </a:rPr>
              <a:t>Adopt beginner mindset around data</a:t>
            </a:r>
          </a:p>
          <a:p>
            <a:pPr lvl="3">
              <a:spcBef>
                <a:spcPts val="300"/>
              </a:spcBef>
              <a:spcAft>
                <a:spcPts val="600"/>
              </a:spcAft>
              <a:buFont typeface="Arial" panose="020B0604020202020204" pitchFamily="34" charset="0"/>
              <a:buChar char="•"/>
            </a:pPr>
            <a:r>
              <a:rPr lang="en-US" sz="2000" dirty="0">
                <a:latin typeface="-apple-system"/>
              </a:rPr>
              <a:t>Every gap in skill reveals chance to learn</a:t>
            </a:r>
          </a:p>
          <a:p>
            <a:pPr lvl="1">
              <a:spcBef>
                <a:spcPts val="300"/>
              </a:spcBef>
              <a:spcAft>
                <a:spcPts val="600"/>
              </a:spcAft>
            </a:pPr>
            <a:r>
              <a:rPr lang="en-US" b="0" i="0" dirty="0">
                <a:effectLst/>
                <a:latin typeface="-apple-system"/>
              </a:rPr>
              <a:t>Embrace data literacy as continual, collaborative</a:t>
            </a:r>
          </a:p>
          <a:p>
            <a:pPr lvl="3">
              <a:spcBef>
                <a:spcPts val="300"/>
              </a:spcBef>
              <a:spcAft>
                <a:spcPts val="600"/>
              </a:spcAft>
              <a:buFont typeface="Arial" panose="020B0604020202020204" pitchFamily="34" charset="0"/>
              <a:buChar char="•"/>
            </a:pPr>
            <a:r>
              <a:rPr lang="en-US" sz="2000" dirty="0">
                <a:latin typeface="-apple-system"/>
              </a:rPr>
              <a:t>No one person has all the answers on quality</a:t>
            </a:r>
          </a:p>
          <a:p>
            <a:pPr lvl="1">
              <a:spcBef>
                <a:spcPts val="300"/>
              </a:spcBef>
              <a:spcAft>
                <a:spcPts val="600"/>
              </a:spcAft>
            </a:pPr>
            <a:r>
              <a:rPr lang="en-US" b="0" i="0" dirty="0">
                <a:effectLst/>
                <a:latin typeface="-apple-system"/>
              </a:rPr>
              <a:t>Cultivating collective growth and pooled knowledge around data allows bias blind spots to surface. </a:t>
            </a:r>
          </a:p>
          <a:p>
            <a:pPr lvl="3">
              <a:spcBef>
                <a:spcPts val="300"/>
              </a:spcBef>
              <a:spcAft>
                <a:spcPts val="600"/>
              </a:spcAft>
              <a:buFont typeface="Arial" panose="020B0604020202020204" pitchFamily="34" charset="0"/>
              <a:buChar char="•"/>
            </a:pPr>
            <a:r>
              <a:rPr lang="en-US" sz="2000" dirty="0">
                <a:latin typeface="-apple-system"/>
              </a:rPr>
              <a:t>More signals emerge when we open-up the conversation.</a:t>
            </a:r>
          </a:p>
        </p:txBody>
      </p:sp>
    </p:spTree>
    <p:extLst>
      <p:ext uri="{BB962C8B-B14F-4D97-AF65-F5344CB8AC3E}">
        <p14:creationId xmlns:p14="http://schemas.microsoft.com/office/powerpoint/2010/main" val="3281205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154546"/>
            <a:ext cx="8229600" cy="428312"/>
          </a:xfrm>
        </p:spPr>
        <p:txBody>
          <a:bodyPr>
            <a:normAutofit/>
          </a:bodyPr>
          <a:lstStyle/>
          <a:p>
            <a:pPr>
              <a:lnSpc>
                <a:spcPct val="90000"/>
              </a:lnSpc>
            </a:pPr>
            <a:r>
              <a:rPr lang="en-US"/>
              <a:t>Data-Driven Workplace</a:t>
            </a:r>
          </a:p>
        </p:txBody>
      </p:sp>
      <p:pic>
        <p:nvPicPr>
          <p:cNvPr id="3076" name="Picture 4">
            <a:extLst>
              <a:ext uri="{FF2B5EF4-FFF2-40B4-BE49-F238E27FC236}">
                <a16:creationId xmlns:a16="http://schemas.microsoft.com/office/drawing/2014/main" id="{9E2EC3F4-8956-35FA-1F2E-B2E1E6609CF5}"/>
              </a:ext>
            </a:extLst>
          </p:cNvPr>
          <p:cNvPicPr>
            <a:picLocks noChangeAspect="1" noChangeArrowheads="1"/>
          </p:cNvPicPr>
          <p:nvPr/>
        </p:nvPicPr>
        <p:blipFill>
          <a:blip r:embed="rId3"/>
          <a:srcRect/>
          <a:stretch/>
        </p:blipFill>
        <p:spPr bwMode="auto">
          <a:xfrm>
            <a:off x="2628901" y="3746049"/>
            <a:ext cx="3886198" cy="2590798"/>
          </a:xfrm>
          <a:prstGeom prst="rect">
            <a:avLst/>
          </a:prstGeom>
          <a:solidFill>
            <a:srgbClr val="FFFFFF"/>
          </a:solidFill>
        </p:spPr>
      </p:pic>
      <p:sp>
        <p:nvSpPr>
          <p:cNvPr id="7" name="Content Placeholder 6">
            <a:extLst>
              <a:ext uri="{FF2B5EF4-FFF2-40B4-BE49-F238E27FC236}">
                <a16:creationId xmlns:a16="http://schemas.microsoft.com/office/drawing/2014/main" id="{8103113D-3FA7-10C8-CFF6-CF0FA3CF28D4}"/>
              </a:ext>
            </a:extLst>
          </p:cNvPr>
          <p:cNvSpPr>
            <a:spLocks noGrp="1"/>
          </p:cNvSpPr>
          <p:nvPr>
            <p:ph sz="half" idx="10"/>
          </p:nvPr>
        </p:nvSpPr>
        <p:spPr>
          <a:xfrm>
            <a:off x="838200" y="982261"/>
            <a:ext cx="7239000" cy="2364385"/>
          </a:xfrm>
        </p:spPr>
        <p:txBody>
          <a:bodyPr>
            <a:normAutofit/>
          </a:bodyPr>
          <a:lstStyle/>
          <a:p>
            <a:pPr marL="0" indent="0">
              <a:spcBef>
                <a:spcPts val="600"/>
              </a:spcBef>
              <a:spcAft>
                <a:spcPts val="600"/>
              </a:spcAft>
              <a:buNone/>
            </a:pPr>
            <a:r>
              <a:rPr lang="en-US" sz="2400" b="1" i="0" dirty="0">
                <a:effectLst/>
              </a:rPr>
              <a:t>Characteristics of a data-driven workplace:</a:t>
            </a:r>
          </a:p>
          <a:p>
            <a:pPr lvl="1">
              <a:spcBef>
                <a:spcPts val="600"/>
              </a:spcBef>
              <a:spcAft>
                <a:spcPts val="600"/>
              </a:spcAft>
            </a:pPr>
            <a:r>
              <a:rPr lang="en-US" sz="2000" i="0" dirty="0">
                <a:effectLst/>
              </a:rPr>
              <a:t>Data accessibility, data sharing between teams</a:t>
            </a:r>
          </a:p>
          <a:p>
            <a:pPr lvl="1">
              <a:spcBef>
                <a:spcPts val="600"/>
              </a:spcBef>
              <a:spcAft>
                <a:spcPts val="600"/>
              </a:spcAft>
            </a:pPr>
            <a:r>
              <a:rPr lang="en-US" sz="2000" b="0" i="0" dirty="0">
                <a:effectLst/>
              </a:rPr>
              <a:t>Use of reports and dashboards for overview</a:t>
            </a:r>
          </a:p>
          <a:p>
            <a:pPr lvl="1">
              <a:spcBef>
                <a:spcPts val="600"/>
              </a:spcBef>
              <a:spcAft>
                <a:spcPts val="600"/>
              </a:spcAft>
            </a:pPr>
            <a:r>
              <a:rPr lang="en-US" sz="2000" b="0" i="0" dirty="0">
                <a:effectLst/>
              </a:rPr>
              <a:t>Collaboration across business units</a:t>
            </a:r>
          </a:p>
          <a:p>
            <a:pPr lvl="1">
              <a:spcBef>
                <a:spcPts val="600"/>
              </a:spcBef>
              <a:spcAft>
                <a:spcPts val="600"/>
              </a:spcAft>
            </a:pPr>
            <a:r>
              <a:rPr lang="en-US" sz="2000" b="0" i="0" dirty="0">
                <a:effectLst/>
              </a:rPr>
              <a:t>Openness to continual learning/experimentation</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3139965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A</a:t>
            </a:r>
            <a:r>
              <a:rPr lang="en-US" sz="2400" i="0">
                <a:effectLst/>
              </a:rPr>
              <a:t>ccessibility</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927649"/>
            <a:ext cx="8229600" cy="5002701"/>
          </a:xfrm>
        </p:spPr>
        <p:txBody>
          <a:bodyPr/>
          <a:lstStyle/>
          <a:p>
            <a:pPr marL="457200" lvl="1" indent="0">
              <a:spcBef>
                <a:spcPts val="600"/>
              </a:spcBef>
              <a:spcAft>
                <a:spcPts val="300"/>
              </a:spcAft>
              <a:buNone/>
            </a:pPr>
            <a:r>
              <a:rPr lang="en-US" sz="2400" b="1" i="0" dirty="0">
                <a:effectLst/>
                <a:latin typeface="-apple-system"/>
              </a:rPr>
              <a:t>Why this matters:</a:t>
            </a:r>
          </a:p>
          <a:p>
            <a:pPr lvl="2">
              <a:spcBef>
                <a:spcPts val="600"/>
              </a:spcBef>
              <a:spcAft>
                <a:spcPts val="300"/>
              </a:spcAft>
            </a:pPr>
            <a:r>
              <a:rPr lang="en-US" sz="2000" i="0" dirty="0">
                <a:effectLst/>
                <a:latin typeface="-apple-system"/>
              </a:rPr>
              <a:t>Data often exists in organizational silos</a:t>
            </a:r>
          </a:p>
          <a:p>
            <a:pPr lvl="3">
              <a:spcBef>
                <a:spcPts val="600"/>
              </a:spcBef>
              <a:spcAft>
                <a:spcPts val="300"/>
              </a:spcAft>
            </a:pPr>
            <a:r>
              <a:rPr lang="en-US" sz="1800" dirty="0">
                <a:latin typeface="-apple-system"/>
              </a:rPr>
              <a:t>Finance has spending stats, marketing has customer data</a:t>
            </a:r>
          </a:p>
          <a:p>
            <a:pPr lvl="2">
              <a:spcBef>
                <a:spcPts val="600"/>
              </a:spcBef>
              <a:spcAft>
                <a:spcPts val="300"/>
              </a:spcAft>
            </a:pPr>
            <a:r>
              <a:rPr lang="en-US" sz="2000" i="0" dirty="0">
                <a:effectLst/>
                <a:latin typeface="-apple-system"/>
              </a:rPr>
              <a:t>Critical insights can get missed without full picture</a:t>
            </a:r>
          </a:p>
          <a:p>
            <a:pPr lvl="2">
              <a:spcBef>
                <a:spcPts val="600"/>
              </a:spcBef>
              <a:spcAft>
                <a:spcPts val="300"/>
              </a:spcAft>
            </a:pPr>
            <a:r>
              <a:rPr lang="en-US" sz="2000" i="0" dirty="0">
                <a:effectLst/>
                <a:latin typeface="-apple-system"/>
              </a:rPr>
              <a:t>Teams waste time and money recreate existing data</a:t>
            </a:r>
            <a:endParaRPr lang="en-US" sz="2000" dirty="0">
              <a:latin typeface="-apple-system"/>
            </a:endParaRPr>
          </a:p>
          <a:p>
            <a:pPr lvl="1">
              <a:spcBef>
                <a:spcPts val="600"/>
              </a:spcBef>
              <a:spcAft>
                <a:spcPts val="300"/>
              </a:spcAft>
            </a:pPr>
            <a:r>
              <a:rPr lang="en-US" b="1" i="0" dirty="0">
                <a:effectLst/>
                <a:latin typeface="-apple-system"/>
              </a:rPr>
              <a:t>Benefits:</a:t>
            </a:r>
          </a:p>
          <a:p>
            <a:pPr lvl="2">
              <a:spcBef>
                <a:spcPts val="600"/>
              </a:spcBef>
              <a:spcAft>
                <a:spcPts val="300"/>
              </a:spcAft>
            </a:pPr>
            <a:r>
              <a:rPr lang="en-US" i="0" dirty="0">
                <a:effectLst/>
                <a:latin typeface="-apple-system"/>
              </a:rPr>
              <a:t>Holistic view for better strategy</a:t>
            </a:r>
          </a:p>
          <a:p>
            <a:pPr lvl="2">
              <a:spcBef>
                <a:spcPts val="600"/>
              </a:spcBef>
              <a:spcAft>
                <a:spcPts val="300"/>
              </a:spcAft>
            </a:pPr>
            <a:r>
              <a:rPr lang="en-US" i="0" dirty="0">
                <a:effectLst/>
                <a:latin typeface="-apple-system"/>
              </a:rPr>
              <a:t>Speed, efficiency improvements</a:t>
            </a:r>
          </a:p>
          <a:p>
            <a:pPr lvl="2">
              <a:spcBef>
                <a:spcPts val="600"/>
              </a:spcBef>
              <a:spcAft>
                <a:spcPts val="300"/>
              </a:spcAft>
            </a:pPr>
            <a:r>
              <a:rPr lang="en-US" i="0" dirty="0">
                <a:effectLst/>
                <a:latin typeface="-apple-system"/>
              </a:rPr>
              <a:t>Innovation from cross-pollinated insights</a:t>
            </a:r>
          </a:p>
          <a:p>
            <a:pPr lvl="1">
              <a:spcBef>
                <a:spcPts val="600"/>
              </a:spcBef>
              <a:spcAft>
                <a:spcPts val="300"/>
              </a:spcAft>
            </a:pPr>
            <a:r>
              <a:rPr lang="en-US" b="1" i="0" dirty="0">
                <a:effectLst/>
                <a:latin typeface="-apple-system"/>
              </a:rPr>
              <a:t>Barriers like data silos limit potential.</a:t>
            </a:r>
            <a:r>
              <a:rPr lang="en-US" i="0" dirty="0">
                <a:effectLst/>
                <a:latin typeface="-apple-system"/>
              </a:rPr>
              <a:t> </a:t>
            </a:r>
          </a:p>
          <a:p>
            <a:pPr lvl="2">
              <a:spcBef>
                <a:spcPts val="600"/>
              </a:spcBef>
              <a:spcAft>
                <a:spcPts val="300"/>
              </a:spcAft>
            </a:pPr>
            <a:r>
              <a:rPr lang="en-US" i="0" dirty="0">
                <a:effectLst/>
                <a:latin typeface="-apple-system"/>
              </a:rPr>
              <a:t>Proactive sharing unlocks value across teams, functions, and levels of company.</a:t>
            </a:r>
          </a:p>
          <a:p>
            <a:pPr marL="914400" lvl="2" indent="0">
              <a:spcBef>
                <a:spcPts val="600"/>
              </a:spcBef>
              <a:spcAft>
                <a:spcPts val="300"/>
              </a:spcAft>
              <a:buNone/>
            </a:pPr>
            <a:r>
              <a:rPr lang="en-US" i="0" dirty="0">
                <a:effectLst/>
                <a:latin typeface="-apple-system"/>
              </a:rPr>
              <a:t>.</a:t>
            </a:r>
          </a:p>
        </p:txBody>
      </p:sp>
    </p:spTree>
    <p:extLst>
      <p:ext uri="{BB962C8B-B14F-4D97-AF65-F5344CB8AC3E}">
        <p14:creationId xmlns:p14="http://schemas.microsoft.com/office/powerpoint/2010/main" val="24579776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a:t>
            </a:r>
            <a:r>
              <a:rPr lang="en-US" i="0">
                <a:effectLst/>
              </a:rPr>
              <a:t>Reports </a:t>
            </a:r>
            <a:r>
              <a:rPr lang="en-US"/>
              <a:t>a</a:t>
            </a:r>
            <a:r>
              <a:rPr lang="en-US" i="0">
                <a:effectLst/>
              </a:rPr>
              <a:t>nd Dashboards </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457200" lvl="1" indent="0">
              <a:spcBef>
                <a:spcPts val="600"/>
              </a:spcBef>
              <a:spcAft>
                <a:spcPts val="300"/>
              </a:spcAft>
              <a:buNone/>
            </a:pPr>
            <a:r>
              <a:rPr lang="en-US" sz="2400" b="1" i="0" dirty="0">
                <a:effectLst/>
                <a:latin typeface="-apple-system"/>
              </a:rPr>
              <a:t>Why this </a:t>
            </a:r>
            <a:r>
              <a:rPr lang="en-US" sz="2400" b="1" dirty="0">
                <a:latin typeface="-apple-system"/>
              </a:rPr>
              <a:t>m</a:t>
            </a:r>
            <a:r>
              <a:rPr lang="en-US" sz="2400" b="1" i="0" dirty="0">
                <a:effectLst/>
                <a:latin typeface="-apple-system"/>
              </a:rPr>
              <a:t>atters:</a:t>
            </a:r>
          </a:p>
          <a:p>
            <a:pPr lvl="2">
              <a:spcBef>
                <a:spcPts val="600"/>
              </a:spcBef>
              <a:spcAft>
                <a:spcPts val="300"/>
              </a:spcAft>
            </a:pPr>
            <a:r>
              <a:rPr lang="en-US" sz="2000" b="0" i="0" dirty="0">
                <a:effectLst/>
                <a:latin typeface="-apple-system"/>
              </a:rPr>
              <a:t>Reports condense data into summaries</a:t>
            </a:r>
          </a:p>
          <a:p>
            <a:pPr lvl="2">
              <a:spcBef>
                <a:spcPts val="600"/>
              </a:spcBef>
              <a:spcAft>
                <a:spcPts val="300"/>
              </a:spcAft>
            </a:pPr>
            <a:r>
              <a:rPr lang="en-US" sz="2000" b="0" i="0" dirty="0">
                <a:effectLst/>
                <a:latin typeface="-apple-system"/>
              </a:rPr>
              <a:t>Dashboards visualize key data points</a:t>
            </a:r>
          </a:p>
          <a:p>
            <a:pPr lvl="2">
              <a:spcBef>
                <a:spcPts val="600"/>
              </a:spcBef>
              <a:spcAft>
                <a:spcPts val="300"/>
              </a:spcAft>
            </a:pPr>
            <a:r>
              <a:rPr lang="en-US" sz="2000" b="0" i="0" dirty="0">
                <a:effectLst/>
                <a:latin typeface="-apple-system"/>
              </a:rPr>
              <a:t>Provides snapshot of trends, metrics</a:t>
            </a:r>
          </a:p>
          <a:p>
            <a:pPr lvl="1">
              <a:spcBef>
                <a:spcPts val="600"/>
              </a:spcBef>
              <a:spcAft>
                <a:spcPts val="300"/>
              </a:spcAft>
            </a:pPr>
            <a:r>
              <a:rPr lang="en-US" b="1" i="0" dirty="0">
                <a:effectLst/>
                <a:latin typeface="-apple-system"/>
              </a:rPr>
              <a:t>Examples</a:t>
            </a:r>
            <a:r>
              <a:rPr lang="en-US" b="0" i="0" dirty="0">
                <a:effectLst/>
                <a:latin typeface="-apple-system"/>
              </a:rPr>
              <a:t>:</a:t>
            </a:r>
          </a:p>
          <a:p>
            <a:pPr lvl="2">
              <a:spcBef>
                <a:spcPts val="600"/>
              </a:spcBef>
              <a:spcAft>
                <a:spcPts val="300"/>
              </a:spcAft>
            </a:pPr>
            <a:r>
              <a:rPr lang="en-US" sz="2000" b="0" i="0" dirty="0">
                <a:effectLst/>
                <a:latin typeface="-apple-system"/>
              </a:rPr>
              <a:t>Sales Report:</a:t>
            </a:r>
          </a:p>
          <a:p>
            <a:pPr lvl="3">
              <a:spcBef>
                <a:spcPts val="600"/>
              </a:spcBef>
              <a:spcAft>
                <a:spcPts val="300"/>
              </a:spcAft>
            </a:pPr>
            <a:r>
              <a:rPr lang="en-US" sz="2000" b="0" i="0" dirty="0">
                <a:effectLst/>
                <a:latin typeface="-apple-system"/>
              </a:rPr>
              <a:t>Sums up revenue by product, region</a:t>
            </a:r>
          </a:p>
          <a:p>
            <a:pPr lvl="3">
              <a:spcBef>
                <a:spcPts val="600"/>
              </a:spcBef>
              <a:spcAft>
                <a:spcPts val="300"/>
              </a:spcAft>
            </a:pPr>
            <a:r>
              <a:rPr lang="en-US" sz="2000" b="0" i="0" dirty="0">
                <a:effectLst/>
                <a:latin typeface="-apple-system"/>
              </a:rPr>
              <a:t>Tracks quotas and targets</a:t>
            </a:r>
          </a:p>
          <a:p>
            <a:pPr lvl="2">
              <a:spcBef>
                <a:spcPts val="600"/>
              </a:spcBef>
              <a:spcAft>
                <a:spcPts val="300"/>
              </a:spcAft>
            </a:pPr>
            <a:r>
              <a:rPr lang="en-US" sz="2000" b="0" i="0" dirty="0">
                <a:effectLst/>
                <a:latin typeface="-apple-system"/>
                <a:hlinkClick r:id="rId3"/>
              </a:rPr>
              <a:t>Digital Dashboard</a:t>
            </a:r>
            <a:endParaRPr lang="en-US" sz="2000" b="0" i="0" dirty="0">
              <a:effectLst/>
              <a:latin typeface="-apple-system"/>
            </a:endParaRPr>
          </a:p>
        </p:txBody>
      </p:sp>
    </p:spTree>
    <p:extLst>
      <p:ext uri="{BB962C8B-B14F-4D97-AF65-F5344CB8AC3E}">
        <p14:creationId xmlns:p14="http://schemas.microsoft.com/office/powerpoint/2010/main" val="18137314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Reports and Dashboards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603250" y="1157329"/>
            <a:ext cx="8229600" cy="5002701"/>
          </a:xfrm>
        </p:spPr>
        <p:txBody>
          <a:bodyPr/>
          <a:lstStyle/>
          <a:p>
            <a:pPr marL="0" indent="0">
              <a:spcBef>
                <a:spcPts val="300"/>
              </a:spcBef>
              <a:spcAft>
                <a:spcPts val="600"/>
              </a:spcAft>
              <a:buNone/>
            </a:pPr>
            <a:r>
              <a:rPr lang="en-US" b="1" i="0" dirty="0">
                <a:effectLst/>
                <a:latin typeface="-apple-system"/>
              </a:rPr>
              <a:t>Steps to get started:</a:t>
            </a:r>
          </a:p>
          <a:p>
            <a:pPr lvl="2">
              <a:spcBef>
                <a:spcPts val="300"/>
              </a:spcBef>
              <a:spcAft>
                <a:spcPts val="600"/>
              </a:spcAft>
            </a:pPr>
            <a:r>
              <a:rPr lang="en-US" sz="2000" b="0" i="0" dirty="0">
                <a:effectLst/>
                <a:latin typeface="-apple-system"/>
              </a:rPr>
              <a:t>Identify key numbers to track</a:t>
            </a:r>
          </a:p>
          <a:p>
            <a:pPr lvl="2">
              <a:spcBef>
                <a:spcPts val="300"/>
              </a:spcBef>
              <a:spcAft>
                <a:spcPts val="600"/>
              </a:spcAft>
            </a:pPr>
            <a:r>
              <a:rPr lang="en-US" sz="2000" b="0" i="0" dirty="0">
                <a:effectLst/>
                <a:latin typeface="-apple-system"/>
              </a:rPr>
              <a:t>Build Excel template formatting data</a:t>
            </a:r>
          </a:p>
          <a:p>
            <a:pPr lvl="2">
              <a:spcBef>
                <a:spcPts val="300"/>
              </a:spcBef>
              <a:spcAft>
                <a:spcPts val="600"/>
              </a:spcAft>
            </a:pPr>
            <a:r>
              <a:rPr lang="en-US" sz="2000" b="0" i="0" dirty="0">
                <a:effectLst/>
                <a:latin typeface="-apple-system"/>
              </a:rPr>
              <a:t>Pick visualizations matching goals</a:t>
            </a:r>
          </a:p>
          <a:p>
            <a:pPr lvl="2">
              <a:spcBef>
                <a:spcPts val="300"/>
              </a:spcBef>
              <a:spcAft>
                <a:spcPts val="600"/>
              </a:spcAft>
            </a:pPr>
            <a:r>
              <a:rPr lang="en-US" sz="2000" b="0" i="0" dirty="0">
                <a:effectLst/>
                <a:latin typeface="-apple-system"/>
              </a:rPr>
              <a:t>Automate updates if possible</a:t>
            </a:r>
          </a:p>
          <a:p>
            <a:pPr lvl="2">
              <a:spcBef>
                <a:spcPts val="300"/>
              </a:spcBef>
              <a:spcAft>
                <a:spcPts val="600"/>
              </a:spcAft>
            </a:pPr>
            <a:r>
              <a:rPr lang="en-US" sz="2000" b="0" i="0" dirty="0">
                <a:effectLst/>
                <a:latin typeface="-apple-system"/>
              </a:rPr>
              <a:t>Share broadly for alignment</a:t>
            </a:r>
          </a:p>
          <a:p>
            <a:pPr lvl="1">
              <a:spcBef>
                <a:spcPts val="300"/>
              </a:spcBef>
              <a:spcAft>
                <a:spcPts val="600"/>
              </a:spcAft>
            </a:pPr>
            <a:r>
              <a:rPr lang="en-US" b="1" i="0" dirty="0">
                <a:effectLst/>
                <a:latin typeface="-apple-system"/>
              </a:rPr>
              <a:t>Benefits</a:t>
            </a:r>
            <a:r>
              <a:rPr lang="en-US" b="0" i="0" dirty="0">
                <a:effectLst/>
                <a:latin typeface="-apple-system"/>
              </a:rPr>
              <a:t>:</a:t>
            </a:r>
          </a:p>
          <a:p>
            <a:pPr lvl="2">
              <a:spcBef>
                <a:spcPts val="300"/>
              </a:spcBef>
              <a:spcAft>
                <a:spcPts val="600"/>
              </a:spcAft>
            </a:pPr>
            <a:r>
              <a:rPr lang="en-US" sz="2000" b="0" i="0" dirty="0">
                <a:effectLst/>
                <a:latin typeface="-apple-system"/>
              </a:rPr>
              <a:t>Monitor priorities at-a-glance</a:t>
            </a:r>
          </a:p>
          <a:p>
            <a:pPr lvl="2">
              <a:spcBef>
                <a:spcPts val="300"/>
              </a:spcBef>
              <a:spcAft>
                <a:spcPts val="600"/>
              </a:spcAft>
            </a:pPr>
            <a:r>
              <a:rPr lang="en-US" sz="2000" b="0" i="0" dirty="0">
                <a:effectLst/>
                <a:latin typeface="-apple-system"/>
              </a:rPr>
              <a:t>Spot data insights faster</a:t>
            </a:r>
          </a:p>
          <a:p>
            <a:pPr lvl="2">
              <a:spcBef>
                <a:spcPts val="300"/>
              </a:spcBef>
              <a:spcAft>
                <a:spcPts val="600"/>
              </a:spcAft>
            </a:pPr>
            <a:r>
              <a:rPr lang="en-US" sz="2000" b="0" i="0" dirty="0">
                <a:effectLst/>
                <a:latin typeface="-apple-system"/>
              </a:rPr>
              <a:t>Align understanding across teams</a:t>
            </a:r>
          </a:p>
          <a:p>
            <a:pPr lvl="2">
              <a:spcBef>
                <a:spcPts val="300"/>
              </a:spcBef>
              <a:spcAft>
                <a:spcPts val="600"/>
              </a:spcAft>
            </a:pPr>
            <a:r>
              <a:rPr lang="en-US" sz="2000" b="0" i="0" dirty="0">
                <a:effectLst/>
                <a:latin typeface="-apple-system"/>
              </a:rPr>
              <a:t>Inform better decisions with data</a:t>
            </a:r>
          </a:p>
          <a:p>
            <a:pPr marL="914400" lvl="2" indent="0">
              <a:buNone/>
            </a:pPr>
            <a:endParaRPr lang="en-US" b="0" i="0" dirty="0">
              <a:solidFill>
                <a:srgbClr val="1C1917"/>
              </a:solidFill>
              <a:effectLst/>
              <a:latin typeface="-apple-system"/>
            </a:endParaRPr>
          </a:p>
        </p:txBody>
      </p:sp>
    </p:spTree>
    <p:extLst>
      <p:ext uri="{BB962C8B-B14F-4D97-AF65-F5344CB8AC3E}">
        <p14:creationId xmlns:p14="http://schemas.microsoft.com/office/powerpoint/2010/main" val="3731038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a:t>
            </a:r>
            <a:r>
              <a:rPr lang="en-US" i="0">
                <a:effectLst/>
              </a:rPr>
              <a:t>Collaboration</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140396"/>
            <a:ext cx="8229600" cy="5002701"/>
          </a:xfrm>
        </p:spPr>
        <p:txBody>
          <a:bodyPr/>
          <a:lstStyle/>
          <a:p>
            <a:pPr marL="57150" indent="0">
              <a:spcBef>
                <a:spcPts val="600"/>
              </a:spcBef>
              <a:spcAft>
                <a:spcPts val="300"/>
              </a:spcAft>
              <a:buNone/>
            </a:pPr>
            <a:r>
              <a:rPr lang="en-US" b="1" i="0" dirty="0">
                <a:effectLst/>
                <a:latin typeface="-apple-system"/>
              </a:rPr>
              <a:t>Why it matters:</a:t>
            </a:r>
          </a:p>
          <a:p>
            <a:pPr lvl="2">
              <a:spcBef>
                <a:spcPts val="600"/>
              </a:spcBef>
              <a:spcAft>
                <a:spcPts val="300"/>
              </a:spcAft>
            </a:pPr>
            <a:r>
              <a:rPr lang="en-US" sz="2000" b="0" i="0" dirty="0">
                <a:effectLst/>
                <a:latin typeface="-apple-system"/>
              </a:rPr>
              <a:t>Each team holds unique data based on function</a:t>
            </a:r>
          </a:p>
          <a:p>
            <a:pPr lvl="2">
              <a:spcBef>
                <a:spcPts val="600"/>
              </a:spcBef>
              <a:spcAft>
                <a:spcPts val="300"/>
              </a:spcAft>
            </a:pPr>
            <a:r>
              <a:rPr lang="en-US" sz="2000" b="0" i="0" dirty="0">
                <a:effectLst/>
                <a:latin typeface="-apple-system"/>
              </a:rPr>
              <a:t>Cross-pollination fuels fuller picture</a:t>
            </a:r>
          </a:p>
          <a:p>
            <a:pPr lvl="1">
              <a:spcBef>
                <a:spcPts val="600"/>
              </a:spcBef>
              <a:spcAft>
                <a:spcPts val="300"/>
              </a:spcAft>
            </a:pPr>
            <a:r>
              <a:rPr lang="en-US" b="1" i="0" dirty="0">
                <a:effectLst/>
                <a:latin typeface="-apple-system"/>
              </a:rPr>
              <a:t>Progressive enablement:</a:t>
            </a:r>
          </a:p>
          <a:p>
            <a:pPr lvl="2">
              <a:spcBef>
                <a:spcPts val="600"/>
              </a:spcBef>
              <a:spcAft>
                <a:spcPts val="300"/>
              </a:spcAft>
            </a:pPr>
            <a:r>
              <a:rPr lang="en-US" sz="2000" b="0" i="0" dirty="0">
                <a:effectLst/>
                <a:latin typeface="-apple-system"/>
              </a:rPr>
              <a:t>Identify shared goals and metrics</a:t>
            </a:r>
          </a:p>
          <a:p>
            <a:pPr lvl="3">
              <a:spcBef>
                <a:spcPts val="600"/>
              </a:spcBef>
              <a:spcAft>
                <a:spcPts val="300"/>
              </a:spcAft>
            </a:pPr>
            <a:r>
              <a:rPr lang="en-US" sz="2000" b="0" i="0" dirty="0">
                <a:effectLst/>
                <a:latin typeface="-apple-system"/>
              </a:rPr>
              <a:t>Revenue, customer satisfaction benchmarks</a:t>
            </a:r>
          </a:p>
          <a:p>
            <a:pPr lvl="2">
              <a:spcBef>
                <a:spcPts val="600"/>
              </a:spcBef>
              <a:spcAft>
                <a:spcPts val="300"/>
              </a:spcAft>
            </a:pPr>
            <a:r>
              <a:rPr lang="en-US" sz="2000" b="0" i="0" dirty="0">
                <a:effectLst/>
                <a:latin typeface="-apple-system"/>
              </a:rPr>
              <a:t>Develop tools and protocols for data access</a:t>
            </a:r>
          </a:p>
          <a:p>
            <a:pPr lvl="2">
              <a:spcBef>
                <a:spcPts val="600"/>
              </a:spcBef>
              <a:spcAft>
                <a:spcPts val="300"/>
              </a:spcAft>
            </a:pPr>
            <a:r>
              <a:rPr lang="en-US" sz="2000" b="0" i="0" dirty="0">
                <a:effectLst/>
                <a:latin typeface="-apple-system"/>
              </a:rPr>
              <a:t>Standards for permissions, requests</a:t>
            </a:r>
          </a:p>
          <a:p>
            <a:pPr lvl="1">
              <a:spcBef>
                <a:spcPts val="600"/>
              </a:spcBef>
              <a:spcAft>
                <a:spcPts val="300"/>
              </a:spcAft>
            </a:pPr>
            <a:r>
              <a:rPr lang="en-US" b="1" i="0" dirty="0">
                <a:effectLst/>
                <a:latin typeface="-apple-system"/>
              </a:rPr>
              <a:t>Collaboration avoids just passing reports over the wall between isolated departments. </a:t>
            </a:r>
          </a:p>
          <a:p>
            <a:pPr lvl="2">
              <a:spcBef>
                <a:spcPts val="600"/>
              </a:spcBef>
              <a:spcAft>
                <a:spcPts val="300"/>
              </a:spcAft>
            </a:pPr>
            <a:r>
              <a:rPr lang="en-US" sz="2000" b="0" i="0" dirty="0">
                <a:effectLst/>
                <a:latin typeface="-apple-system"/>
              </a:rPr>
              <a:t>Proactively bridging data understanding drives better-informed, integrated strategy powered by your collective intelligence.</a:t>
            </a:r>
          </a:p>
          <a:p>
            <a:pPr marL="914400" lvl="2" indent="0">
              <a:buNone/>
            </a:pPr>
            <a:endParaRPr lang="en-US" b="0" i="0" dirty="0">
              <a:solidFill>
                <a:srgbClr val="1C1917"/>
              </a:solidFill>
              <a:effectLst/>
              <a:latin typeface="-apple-system"/>
            </a:endParaRPr>
          </a:p>
        </p:txBody>
      </p:sp>
    </p:spTree>
    <p:extLst>
      <p:ext uri="{BB962C8B-B14F-4D97-AF65-F5344CB8AC3E}">
        <p14:creationId xmlns:p14="http://schemas.microsoft.com/office/powerpoint/2010/main" val="1062756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Co</a:t>
            </a:r>
            <a:r>
              <a:rPr lang="en-US" i="0">
                <a:effectLst/>
              </a:rPr>
              <a:t>ntinual </a:t>
            </a:r>
            <a:r>
              <a:rPr lang="en-US"/>
              <a:t>L</a:t>
            </a:r>
            <a:r>
              <a:rPr lang="en-US" i="0">
                <a:effectLst/>
              </a:rPr>
              <a:t>earning</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965749"/>
            <a:ext cx="8229600" cy="5002701"/>
          </a:xfrm>
        </p:spPr>
        <p:txBody>
          <a:bodyPr/>
          <a:lstStyle/>
          <a:p>
            <a:pPr marL="57150" indent="0">
              <a:spcBef>
                <a:spcPts val="300"/>
              </a:spcBef>
              <a:spcAft>
                <a:spcPts val="600"/>
              </a:spcAft>
              <a:buNone/>
            </a:pPr>
            <a:r>
              <a:rPr lang="en-US" b="1" i="0" dirty="0">
                <a:effectLst/>
                <a:latin typeface="-apple-system"/>
              </a:rPr>
              <a:t>Why it matters:</a:t>
            </a:r>
          </a:p>
          <a:p>
            <a:pPr lvl="2">
              <a:spcBef>
                <a:spcPts val="300"/>
              </a:spcBef>
              <a:spcAft>
                <a:spcPts val="600"/>
              </a:spcAft>
            </a:pPr>
            <a:r>
              <a:rPr lang="en-US" sz="2000" b="0" i="0" dirty="0">
                <a:effectLst/>
                <a:latin typeface="-apple-system"/>
              </a:rPr>
              <a:t>Data skills must evolve as tools/needs change</a:t>
            </a:r>
          </a:p>
          <a:p>
            <a:pPr lvl="2">
              <a:spcBef>
                <a:spcPts val="300"/>
              </a:spcBef>
              <a:spcAft>
                <a:spcPts val="600"/>
              </a:spcAft>
            </a:pPr>
            <a:r>
              <a:rPr lang="en-US" sz="2000" b="0" i="0" dirty="0">
                <a:effectLst/>
                <a:latin typeface="-apple-system"/>
              </a:rPr>
              <a:t>Testing and iterating uncovers what works</a:t>
            </a:r>
          </a:p>
          <a:p>
            <a:pPr lvl="1">
              <a:spcBef>
                <a:spcPts val="300"/>
              </a:spcBef>
              <a:spcAft>
                <a:spcPts val="600"/>
              </a:spcAft>
            </a:pPr>
            <a:r>
              <a:rPr lang="en-US" b="1" i="0" dirty="0">
                <a:effectLst/>
                <a:latin typeface="-apple-system"/>
              </a:rPr>
              <a:t>Start small:</a:t>
            </a:r>
          </a:p>
          <a:p>
            <a:pPr lvl="2">
              <a:spcBef>
                <a:spcPts val="300"/>
              </a:spcBef>
              <a:spcAft>
                <a:spcPts val="600"/>
              </a:spcAft>
            </a:pPr>
            <a:r>
              <a:rPr lang="en-US" sz="2000" b="0" i="0" dirty="0">
                <a:effectLst/>
                <a:latin typeface="-apple-system"/>
              </a:rPr>
              <a:t>Learn one new data source per month</a:t>
            </a:r>
          </a:p>
          <a:p>
            <a:pPr lvl="2">
              <a:spcBef>
                <a:spcPts val="300"/>
              </a:spcBef>
              <a:spcAft>
                <a:spcPts val="600"/>
              </a:spcAft>
            </a:pPr>
            <a:r>
              <a:rPr lang="en-US" sz="2000" b="0" i="0" dirty="0">
                <a:effectLst/>
                <a:latin typeface="-apple-system"/>
              </a:rPr>
              <a:t>Learn basics of new tool this quarter</a:t>
            </a:r>
          </a:p>
          <a:p>
            <a:pPr lvl="2">
              <a:spcBef>
                <a:spcPts val="300"/>
              </a:spcBef>
              <a:spcAft>
                <a:spcPts val="600"/>
              </a:spcAft>
            </a:pPr>
            <a:r>
              <a:rPr lang="en-US" sz="2000" b="0" i="0" dirty="0">
                <a:effectLst/>
                <a:latin typeface="-apple-system"/>
              </a:rPr>
              <a:t>Listen to data podcast on commute</a:t>
            </a:r>
          </a:p>
          <a:p>
            <a:pPr lvl="1">
              <a:spcBef>
                <a:spcPts val="300"/>
              </a:spcBef>
              <a:spcAft>
                <a:spcPts val="600"/>
              </a:spcAft>
            </a:pPr>
            <a:r>
              <a:rPr lang="en-US" b="1" i="0" dirty="0">
                <a:effectLst/>
                <a:latin typeface="-apple-system"/>
              </a:rPr>
              <a:t>Little bets build momentum:</a:t>
            </a:r>
          </a:p>
          <a:p>
            <a:pPr lvl="2">
              <a:spcBef>
                <a:spcPts val="300"/>
              </a:spcBef>
              <a:spcAft>
                <a:spcPts val="600"/>
              </a:spcAft>
            </a:pPr>
            <a:r>
              <a:rPr lang="en-US" sz="2000" b="0" i="0" dirty="0">
                <a:effectLst/>
                <a:latin typeface="-apple-system"/>
              </a:rPr>
              <a:t> Curiosity and growth mindset unlock the art of possible. </a:t>
            </a:r>
          </a:p>
          <a:p>
            <a:pPr lvl="2">
              <a:spcBef>
                <a:spcPts val="300"/>
              </a:spcBef>
              <a:spcAft>
                <a:spcPts val="600"/>
              </a:spcAft>
            </a:pPr>
            <a:r>
              <a:rPr lang="en-US" sz="2000" b="0" i="0" dirty="0">
                <a:effectLst/>
                <a:latin typeface="-apple-system"/>
              </a:rPr>
              <a:t>What data questions have you been pondering?</a:t>
            </a:r>
          </a:p>
          <a:p>
            <a:pPr marL="914400" lvl="2" indent="0">
              <a:buNone/>
            </a:pPr>
            <a:endParaRPr lang="en-US" b="0" i="0" dirty="0">
              <a:solidFill>
                <a:srgbClr val="1C1917"/>
              </a:solidFill>
              <a:effectLst/>
              <a:latin typeface="-apple-system"/>
            </a:endParaRPr>
          </a:p>
        </p:txBody>
      </p:sp>
    </p:spTree>
    <p:extLst>
      <p:ext uri="{BB962C8B-B14F-4D97-AF65-F5344CB8AC3E}">
        <p14:creationId xmlns:p14="http://schemas.microsoft.com/office/powerpoint/2010/main" val="3884169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148149"/>
            <a:ext cx="8229600" cy="428312"/>
          </a:xfrm>
        </p:spPr>
        <p:txBody>
          <a:bodyPr>
            <a:normAutofit/>
          </a:bodyPr>
          <a:lstStyle/>
          <a:p>
            <a:pPr>
              <a:lnSpc>
                <a:spcPct val="90000"/>
              </a:lnSpc>
            </a:pPr>
            <a:r>
              <a:rPr lang="en-US"/>
              <a:t>Learning Objectives</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253642" y="1599522"/>
            <a:ext cx="4029740" cy="2877483"/>
          </a:xfrm>
        </p:spPr>
        <p:txBody>
          <a:bodyPr>
            <a:normAutofit/>
          </a:bodyPr>
          <a:lstStyle/>
          <a:p>
            <a:pPr marL="0" indent="0">
              <a:lnSpc>
                <a:spcPct val="90000"/>
              </a:lnSpc>
              <a:spcBef>
                <a:spcPts val="600"/>
              </a:spcBef>
              <a:spcAft>
                <a:spcPts val="1200"/>
              </a:spcAft>
              <a:buNone/>
            </a:pPr>
            <a:r>
              <a:rPr lang="en-US" sz="2400" b="1" i="0" dirty="0">
                <a:effectLst/>
                <a:latin typeface="-apple-system"/>
              </a:rPr>
              <a:t>By the end of this lesson, you will be able to:</a:t>
            </a:r>
          </a:p>
          <a:p>
            <a:pPr marL="457200" lvl="1" indent="-287338">
              <a:lnSpc>
                <a:spcPct val="90000"/>
              </a:lnSpc>
              <a:spcBef>
                <a:spcPts val="600"/>
              </a:spcBef>
              <a:spcAft>
                <a:spcPts val="1200"/>
              </a:spcAft>
            </a:pPr>
            <a:r>
              <a:rPr lang="en-US" sz="2000" b="0" i="0" dirty="0">
                <a:effectLst/>
                <a:latin typeface="-apple-system"/>
              </a:rPr>
              <a:t>Know what </a:t>
            </a:r>
            <a:r>
              <a:rPr lang="en-US" sz="2000" dirty="0">
                <a:latin typeface="-apple-system"/>
              </a:rPr>
              <a:t>D</a:t>
            </a:r>
            <a:r>
              <a:rPr lang="en-US" sz="2000" b="0" i="0" dirty="0">
                <a:effectLst/>
                <a:latin typeface="-apple-system"/>
              </a:rPr>
              <a:t>ata is</a:t>
            </a:r>
          </a:p>
          <a:p>
            <a:pPr marL="457200" lvl="1" indent="-287338">
              <a:lnSpc>
                <a:spcPct val="90000"/>
              </a:lnSpc>
              <a:spcBef>
                <a:spcPts val="600"/>
              </a:spcBef>
              <a:spcAft>
                <a:spcPts val="1200"/>
              </a:spcAft>
            </a:pPr>
            <a:r>
              <a:rPr lang="en-US" sz="2000" b="0" i="0" dirty="0">
                <a:effectLst/>
                <a:latin typeface="-apple-system"/>
              </a:rPr>
              <a:t>How to </a:t>
            </a:r>
            <a:r>
              <a:rPr lang="en-US" sz="2000" dirty="0">
                <a:latin typeface="-apple-system"/>
                <a:ea typeface="MS PGothic"/>
              </a:rPr>
              <a:t>Leverage</a:t>
            </a:r>
            <a:r>
              <a:rPr lang="en-US" sz="2000" b="0" i="0" dirty="0">
                <a:effectLst/>
                <a:latin typeface="-apple-system"/>
              </a:rPr>
              <a:t> Data</a:t>
            </a:r>
          </a:p>
          <a:p>
            <a:pPr marL="457200" lvl="1" indent="-287338">
              <a:lnSpc>
                <a:spcPct val="90000"/>
              </a:lnSpc>
              <a:spcBef>
                <a:spcPts val="600"/>
              </a:spcBef>
              <a:spcAft>
                <a:spcPts val="1200"/>
              </a:spcAft>
            </a:pPr>
            <a:r>
              <a:rPr lang="en-US" sz="2000" dirty="0">
                <a:latin typeface="-apple-system"/>
              </a:rPr>
              <a:t>Understand Data In the workplace</a:t>
            </a:r>
            <a:endParaRPr lang="en-US" sz="2000" b="0" i="0" dirty="0">
              <a:effectLst/>
              <a:latin typeface="-apple-system"/>
            </a:endParaRPr>
          </a:p>
        </p:txBody>
      </p:sp>
      <p:pic>
        <p:nvPicPr>
          <p:cNvPr id="1028" name="Picture 4">
            <a:extLst>
              <a:ext uri="{FF2B5EF4-FFF2-40B4-BE49-F238E27FC236}">
                <a16:creationId xmlns:a16="http://schemas.microsoft.com/office/drawing/2014/main" id="{FE03B99F-A6D0-1758-9D5A-D369A08371B5}"/>
              </a:ext>
            </a:extLst>
          </p:cNvPr>
          <p:cNvPicPr>
            <a:picLocks noChangeAspect="1" noChangeArrowheads="1"/>
          </p:cNvPicPr>
          <p:nvPr/>
        </p:nvPicPr>
        <p:blipFill>
          <a:blip r:embed="rId3"/>
          <a:srcRect/>
          <a:stretch/>
        </p:blipFill>
        <p:spPr bwMode="auto">
          <a:xfrm>
            <a:off x="4457700" y="1521204"/>
            <a:ext cx="4432658" cy="2954383"/>
          </a:xfrm>
          <a:prstGeom prst="rect">
            <a:avLst/>
          </a:prstGeom>
          <a:solidFill>
            <a:srgbClr val="FFFFFF"/>
          </a:solidFill>
        </p:spPr>
      </p:pic>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15516961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185116"/>
            <a:ext cx="8229600" cy="428312"/>
          </a:xfrm>
        </p:spPr>
        <p:txBody>
          <a:bodyPr>
            <a:normAutofit/>
          </a:bodyPr>
          <a:lstStyle/>
          <a:p>
            <a:pPr>
              <a:lnSpc>
                <a:spcPct val="90000"/>
              </a:lnSpc>
            </a:pPr>
            <a:r>
              <a:rPr lang="en-US"/>
              <a:t>Data Insight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457200" y="2208235"/>
            <a:ext cx="4038600" cy="1728765"/>
          </a:xfrm>
        </p:spPr>
        <p:txBody>
          <a:bodyPr>
            <a:normAutofit/>
          </a:bodyPr>
          <a:lstStyle/>
          <a:p>
            <a:pPr marL="0" indent="0">
              <a:lnSpc>
                <a:spcPct val="90000"/>
              </a:lnSpc>
              <a:spcBef>
                <a:spcPts val="600"/>
              </a:spcBef>
              <a:spcAft>
                <a:spcPts val="1200"/>
              </a:spcAft>
              <a:buNone/>
            </a:pPr>
            <a:r>
              <a:rPr lang="en-US" sz="2400" b="1" i="0" dirty="0">
                <a:effectLst/>
              </a:rPr>
              <a:t>The BIG Idea</a:t>
            </a:r>
          </a:p>
          <a:p>
            <a:pPr lvl="1">
              <a:lnSpc>
                <a:spcPct val="90000"/>
              </a:lnSpc>
              <a:spcBef>
                <a:spcPts val="600"/>
              </a:spcBef>
              <a:spcAft>
                <a:spcPts val="1200"/>
              </a:spcAft>
            </a:pPr>
            <a:r>
              <a:rPr lang="en-US" sz="2000" dirty="0"/>
              <a:t>Data</a:t>
            </a:r>
            <a:r>
              <a:rPr lang="en-US" sz="2000" b="0" i="0" dirty="0">
                <a:effectLst/>
              </a:rPr>
              <a:t> can either focus on numeric stats or descriptive experiences</a:t>
            </a:r>
            <a:endParaRPr lang="en-US" sz="2000" dirty="0"/>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pic>
        <p:nvPicPr>
          <p:cNvPr id="1028" name="Picture 4">
            <a:extLst>
              <a:ext uri="{FF2B5EF4-FFF2-40B4-BE49-F238E27FC236}">
                <a16:creationId xmlns:a16="http://schemas.microsoft.com/office/drawing/2014/main" id="{97AF0FA8-6E6A-91E3-A8D5-50FE434D35F6}"/>
              </a:ext>
            </a:extLst>
          </p:cNvPr>
          <p:cNvPicPr>
            <a:picLocks noChangeAspect="1" noChangeArrowheads="1"/>
          </p:cNvPicPr>
          <p:nvPr/>
        </p:nvPicPr>
        <p:blipFill>
          <a:blip r:embed="rId3"/>
          <a:srcRect/>
          <a:stretch/>
        </p:blipFill>
        <p:spPr bwMode="auto">
          <a:xfrm>
            <a:off x="4973053" y="1342548"/>
            <a:ext cx="3713747" cy="3703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01657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Structure</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0" indent="0">
              <a:spcBef>
                <a:spcPts val="600"/>
              </a:spcBef>
              <a:spcAft>
                <a:spcPts val="600"/>
              </a:spcAft>
              <a:buNone/>
            </a:pPr>
            <a:r>
              <a:rPr lang="en-US" b="1" i="0" dirty="0">
                <a:effectLst/>
                <a:latin typeface="-apple-system"/>
              </a:rPr>
              <a:t>Understanding data structure is crucial:</a:t>
            </a:r>
          </a:p>
          <a:p>
            <a:pPr lvl="1">
              <a:spcBef>
                <a:spcPts val="600"/>
              </a:spcBef>
              <a:spcAft>
                <a:spcPts val="600"/>
              </a:spcAft>
            </a:pPr>
            <a:r>
              <a:rPr lang="en-US" b="0" i="0" dirty="0">
                <a:effectLst/>
                <a:latin typeface="-apple-system"/>
              </a:rPr>
              <a:t>The key is realizing what type of data shape works best for different goals. One size doesn't fit all situations.</a:t>
            </a:r>
          </a:p>
          <a:p>
            <a:pPr lvl="1">
              <a:spcBef>
                <a:spcPts val="600"/>
              </a:spcBef>
              <a:spcAft>
                <a:spcPts val="600"/>
              </a:spcAft>
            </a:pPr>
            <a:r>
              <a:rPr lang="en-US" b="0" i="0" dirty="0">
                <a:effectLst/>
                <a:latin typeface="-apple-system"/>
              </a:rPr>
              <a:t>Structured data uses neat rows and columns, like a spreadsheet, so computers can easily sort and calculate things. </a:t>
            </a:r>
          </a:p>
          <a:p>
            <a:pPr lvl="1">
              <a:spcBef>
                <a:spcPts val="600"/>
              </a:spcBef>
              <a:spcAft>
                <a:spcPts val="600"/>
              </a:spcAft>
            </a:pPr>
            <a:r>
              <a:rPr lang="en-US" b="0" i="0" dirty="0">
                <a:effectLst/>
                <a:latin typeface="-apple-system"/>
              </a:rPr>
              <a:t>Unstructured data keeps words, videos, posts in original flexible shapes from humans. This keeps more context but makes it super hard for computers to analyze at scale.</a:t>
            </a:r>
          </a:p>
          <a:p>
            <a:pPr lvl="1">
              <a:spcBef>
                <a:spcPts val="600"/>
              </a:spcBef>
              <a:spcAft>
                <a:spcPts val="600"/>
              </a:spcAft>
            </a:pPr>
            <a:r>
              <a:rPr lang="en-US" b="0" i="0" dirty="0">
                <a:effectLst/>
                <a:latin typeface="-apple-system"/>
              </a:rPr>
              <a:t>Semi-structured data blends some set categories with room for details computers miss. You can ask some spreadsheet-style questions but still allow human vagueness since life's not a spreadsheet.</a:t>
            </a:r>
          </a:p>
        </p:txBody>
      </p:sp>
    </p:spTree>
    <p:extLst>
      <p:ext uri="{BB962C8B-B14F-4D97-AF65-F5344CB8AC3E}">
        <p14:creationId xmlns:p14="http://schemas.microsoft.com/office/powerpoint/2010/main" val="1899293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Examples</a:t>
            </a:r>
          </a:p>
        </p:txBody>
      </p:sp>
      <p:graphicFrame>
        <p:nvGraphicFramePr>
          <p:cNvPr id="3" name="Table 3">
            <a:extLst>
              <a:ext uri="{FF2B5EF4-FFF2-40B4-BE49-F238E27FC236}">
                <a16:creationId xmlns:a16="http://schemas.microsoft.com/office/drawing/2014/main" id="{734B4EC8-D2C9-D0D3-EE97-7385294B23B8}"/>
              </a:ext>
            </a:extLst>
          </p:cNvPr>
          <p:cNvGraphicFramePr>
            <a:graphicFrameLocks noGrp="1"/>
          </p:cNvGraphicFramePr>
          <p:nvPr>
            <p:extLst>
              <p:ext uri="{D42A27DB-BD31-4B8C-83A1-F6EECF244321}">
                <p14:modId xmlns:p14="http://schemas.microsoft.com/office/powerpoint/2010/main" val="1135550198"/>
              </p:ext>
            </p:extLst>
          </p:nvPr>
        </p:nvGraphicFramePr>
        <p:xfrm>
          <a:off x="5884554" y="1768837"/>
          <a:ext cx="3035248" cy="1916529"/>
        </p:xfrm>
        <a:graphic>
          <a:graphicData uri="http://schemas.openxmlformats.org/drawingml/2006/table">
            <a:tbl>
              <a:tblPr firstRow="1" bandRow="1">
                <a:tableStyleId>{327F97BB-C833-4FB7-BDE5-3F7075034690}</a:tableStyleId>
              </a:tblPr>
              <a:tblGrid>
                <a:gridCol w="504647">
                  <a:extLst>
                    <a:ext uri="{9D8B030D-6E8A-4147-A177-3AD203B41FA5}">
                      <a16:colId xmlns:a16="http://schemas.microsoft.com/office/drawing/2014/main" val="1646867501"/>
                    </a:ext>
                  </a:extLst>
                </a:gridCol>
                <a:gridCol w="868680">
                  <a:extLst>
                    <a:ext uri="{9D8B030D-6E8A-4147-A177-3AD203B41FA5}">
                      <a16:colId xmlns:a16="http://schemas.microsoft.com/office/drawing/2014/main" val="3373134525"/>
                    </a:ext>
                  </a:extLst>
                </a:gridCol>
                <a:gridCol w="667512">
                  <a:extLst>
                    <a:ext uri="{9D8B030D-6E8A-4147-A177-3AD203B41FA5}">
                      <a16:colId xmlns:a16="http://schemas.microsoft.com/office/drawing/2014/main" val="2425389325"/>
                    </a:ext>
                  </a:extLst>
                </a:gridCol>
                <a:gridCol w="994409">
                  <a:extLst>
                    <a:ext uri="{9D8B030D-6E8A-4147-A177-3AD203B41FA5}">
                      <a16:colId xmlns:a16="http://schemas.microsoft.com/office/drawing/2014/main" val="2222745096"/>
                    </a:ext>
                  </a:extLst>
                </a:gridCol>
              </a:tblGrid>
              <a:tr h="327623">
                <a:tc>
                  <a:txBody>
                    <a:bodyPr/>
                    <a:lstStyle/>
                    <a:p>
                      <a:pPr algn="ctr"/>
                      <a:r>
                        <a:rPr lang="en-US" sz="1400">
                          <a:solidFill>
                            <a:schemeClr val="tx1"/>
                          </a:solidFill>
                        </a:rPr>
                        <a:t>ID</a:t>
                      </a:r>
                    </a:p>
                  </a:txBody>
                  <a:tcPr/>
                </a:tc>
                <a:tc>
                  <a:txBody>
                    <a:bodyPr/>
                    <a:lstStyle/>
                    <a:p>
                      <a:pPr algn="ctr"/>
                      <a:r>
                        <a:rPr lang="en-US" sz="1400">
                          <a:solidFill>
                            <a:schemeClr val="tx1"/>
                          </a:solidFill>
                        </a:rPr>
                        <a:t>Name</a:t>
                      </a:r>
                    </a:p>
                  </a:txBody>
                  <a:tcPr/>
                </a:tc>
                <a:tc>
                  <a:txBody>
                    <a:bodyPr/>
                    <a:lstStyle/>
                    <a:p>
                      <a:pPr algn="ctr"/>
                      <a:r>
                        <a:rPr lang="en-US" sz="1400">
                          <a:solidFill>
                            <a:schemeClr val="tx1"/>
                          </a:solidFill>
                        </a:rPr>
                        <a:t>Age</a:t>
                      </a:r>
                    </a:p>
                  </a:txBody>
                  <a:tcPr/>
                </a:tc>
                <a:tc>
                  <a:txBody>
                    <a:bodyPr/>
                    <a:lstStyle/>
                    <a:p>
                      <a:pPr algn="ctr"/>
                      <a:r>
                        <a:rPr lang="en-US" sz="1400">
                          <a:solidFill>
                            <a:schemeClr val="tx1"/>
                          </a:solidFill>
                        </a:rPr>
                        <a:t>Degree</a:t>
                      </a:r>
                    </a:p>
                  </a:txBody>
                  <a:tcPr/>
                </a:tc>
                <a:extLst>
                  <a:ext uri="{0D108BD9-81ED-4DB2-BD59-A6C34878D82A}">
                    <a16:rowId xmlns:a16="http://schemas.microsoft.com/office/drawing/2014/main" val="54346410"/>
                  </a:ext>
                </a:extLst>
              </a:tr>
              <a:tr h="311086">
                <a:tc>
                  <a:txBody>
                    <a:bodyPr/>
                    <a:lstStyle/>
                    <a:p>
                      <a:r>
                        <a:rPr lang="en-US" sz="1400">
                          <a:solidFill>
                            <a:schemeClr val="tx1"/>
                          </a:solidFill>
                        </a:rPr>
                        <a:t>1</a:t>
                      </a:r>
                    </a:p>
                  </a:txBody>
                  <a:tcPr/>
                </a:tc>
                <a:tc>
                  <a:txBody>
                    <a:bodyPr/>
                    <a:lstStyle/>
                    <a:p>
                      <a:r>
                        <a:rPr lang="en-US" sz="1400">
                          <a:solidFill>
                            <a:schemeClr val="tx1"/>
                          </a:solidFill>
                        </a:rPr>
                        <a:t>John</a:t>
                      </a:r>
                    </a:p>
                  </a:txBody>
                  <a:tcPr/>
                </a:tc>
                <a:tc>
                  <a:txBody>
                    <a:bodyPr/>
                    <a:lstStyle/>
                    <a:p>
                      <a:r>
                        <a:rPr lang="en-US" sz="1400">
                          <a:solidFill>
                            <a:schemeClr val="tx1"/>
                          </a:solidFill>
                        </a:rPr>
                        <a:t>18</a:t>
                      </a:r>
                    </a:p>
                  </a:txBody>
                  <a:tcPr/>
                </a:tc>
                <a:tc>
                  <a:txBody>
                    <a:bodyPr/>
                    <a:lstStyle/>
                    <a:p>
                      <a:r>
                        <a:rPr lang="en-US" sz="1400">
                          <a:solidFill>
                            <a:schemeClr val="tx1"/>
                          </a:solidFill>
                        </a:rPr>
                        <a:t>B.Sc.</a:t>
                      </a:r>
                    </a:p>
                  </a:txBody>
                  <a:tcPr/>
                </a:tc>
                <a:extLst>
                  <a:ext uri="{0D108BD9-81ED-4DB2-BD59-A6C34878D82A}">
                    <a16:rowId xmlns:a16="http://schemas.microsoft.com/office/drawing/2014/main" val="3580566722"/>
                  </a:ext>
                </a:extLst>
              </a:tr>
              <a:tr h="311086">
                <a:tc>
                  <a:txBody>
                    <a:bodyPr/>
                    <a:lstStyle/>
                    <a:p>
                      <a:r>
                        <a:rPr lang="en-US" sz="1400">
                          <a:solidFill>
                            <a:schemeClr val="tx1"/>
                          </a:solidFill>
                        </a:rPr>
                        <a:t>2</a:t>
                      </a:r>
                    </a:p>
                  </a:txBody>
                  <a:tcPr/>
                </a:tc>
                <a:tc>
                  <a:txBody>
                    <a:bodyPr/>
                    <a:lstStyle/>
                    <a:p>
                      <a:r>
                        <a:rPr lang="en-US" sz="1400">
                          <a:solidFill>
                            <a:schemeClr val="tx1"/>
                          </a:solidFill>
                        </a:rPr>
                        <a:t>David</a:t>
                      </a:r>
                    </a:p>
                  </a:txBody>
                  <a:tcPr/>
                </a:tc>
                <a:tc>
                  <a:txBody>
                    <a:bodyPr/>
                    <a:lstStyle/>
                    <a:p>
                      <a:r>
                        <a:rPr lang="en-US" sz="1400">
                          <a:solidFill>
                            <a:schemeClr val="tx1"/>
                          </a:solidFill>
                        </a:rPr>
                        <a:t>31</a:t>
                      </a:r>
                    </a:p>
                  </a:txBody>
                  <a:tcPr/>
                </a:tc>
                <a:tc>
                  <a:txBody>
                    <a:bodyPr/>
                    <a:lstStyle/>
                    <a:p>
                      <a:r>
                        <a:rPr lang="en-US" sz="1400">
                          <a:solidFill>
                            <a:schemeClr val="tx1"/>
                          </a:solidFill>
                        </a:rPr>
                        <a:t>Ph.D.</a:t>
                      </a:r>
                    </a:p>
                  </a:txBody>
                  <a:tcPr/>
                </a:tc>
                <a:extLst>
                  <a:ext uri="{0D108BD9-81ED-4DB2-BD59-A6C34878D82A}">
                    <a16:rowId xmlns:a16="http://schemas.microsoft.com/office/drawing/2014/main" val="3689347526"/>
                  </a:ext>
                </a:extLst>
              </a:tr>
              <a:tr h="311086">
                <a:tc>
                  <a:txBody>
                    <a:bodyPr/>
                    <a:lstStyle/>
                    <a:p>
                      <a:r>
                        <a:rPr lang="en-US" sz="1400">
                          <a:solidFill>
                            <a:schemeClr val="tx1"/>
                          </a:solidFill>
                        </a:rPr>
                        <a:t>3</a:t>
                      </a:r>
                    </a:p>
                  </a:txBody>
                  <a:tcPr/>
                </a:tc>
                <a:tc>
                  <a:txBody>
                    <a:bodyPr/>
                    <a:lstStyle/>
                    <a:p>
                      <a:r>
                        <a:rPr lang="en-US" sz="1400">
                          <a:solidFill>
                            <a:schemeClr val="tx1"/>
                          </a:solidFill>
                        </a:rPr>
                        <a:t>Robert</a:t>
                      </a:r>
                    </a:p>
                  </a:txBody>
                  <a:tcPr/>
                </a:tc>
                <a:tc>
                  <a:txBody>
                    <a:bodyPr/>
                    <a:lstStyle/>
                    <a:p>
                      <a:r>
                        <a:rPr lang="en-US" sz="1400">
                          <a:solidFill>
                            <a:schemeClr val="tx1"/>
                          </a:solidFill>
                        </a:rPr>
                        <a:t>51</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a:solidFill>
                            <a:schemeClr val="tx1"/>
                          </a:solidFill>
                        </a:rPr>
                        <a:t>Ph.D.</a:t>
                      </a:r>
                    </a:p>
                  </a:txBody>
                  <a:tcPr/>
                </a:tc>
                <a:extLst>
                  <a:ext uri="{0D108BD9-81ED-4DB2-BD59-A6C34878D82A}">
                    <a16:rowId xmlns:a16="http://schemas.microsoft.com/office/drawing/2014/main" val="3619258041"/>
                  </a:ext>
                </a:extLst>
              </a:tr>
              <a:tr h="311086">
                <a:tc>
                  <a:txBody>
                    <a:bodyPr/>
                    <a:lstStyle/>
                    <a:p>
                      <a:r>
                        <a:rPr lang="en-US" sz="1400">
                          <a:solidFill>
                            <a:schemeClr val="tx1"/>
                          </a:solidFill>
                        </a:rPr>
                        <a:t>4</a:t>
                      </a:r>
                    </a:p>
                  </a:txBody>
                  <a:tcPr/>
                </a:tc>
                <a:tc>
                  <a:txBody>
                    <a:bodyPr/>
                    <a:lstStyle/>
                    <a:p>
                      <a:r>
                        <a:rPr lang="en-US" sz="1400">
                          <a:solidFill>
                            <a:schemeClr val="tx1"/>
                          </a:solidFill>
                        </a:rPr>
                        <a:t>Rick</a:t>
                      </a:r>
                    </a:p>
                  </a:txBody>
                  <a:tcPr/>
                </a:tc>
                <a:tc>
                  <a:txBody>
                    <a:bodyPr/>
                    <a:lstStyle/>
                    <a:p>
                      <a:r>
                        <a:rPr lang="en-US" sz="1400">
                          <a:solidFill>
                            <a:schemeClr val="tx1"/>
                          </a:solidFill>
                        </a:rPr>
                        <a:t>25</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a:solidFill>
                            <a:schemeClr val="tx1"/>
                          </a:solidFill>
                        </a:rPr>
                        <a:t>M.Sc.</a:t>
                      </a:r>
                    </a:p>
                  </a:txBody>
                  <a:tcPr/>
                </a:tc>
                <a:extLst>
                  <a:ext uri="{0D108BD9-81ED-4DB2-BD59-A6C34878D82A}">
                    <a16:rowId xmlns:a16="http://schemas.microsoft.com/office/drawing/2014/main" val="2662848665"/>
                  </a:ext>
                </a:extLst>
              </a:tr>
              <a:tr h="344562">
                <a:tc>
                  <a:txBody>
                    <a:bodyPr/>
                    <a:lstStyle/>
                    <a:p>
                      <a:r>
                        <a:rPr lang="en-US" sz="1400">
                          <a:solidFill>
                            <a:schemeClr val="tx1"/>
                          </a:solidFill>
                        </a:rPr>
                        <a:t>5</a:t>
                      </a:r>
                    </a:p>
                  </a:txBody>
                  <a:tcPr/>
                </a:tc>
                <a:tc>
                  <a:txBody>
                    <a:bodyPr/>
                    <a:lstStyle/>
                    <a:p>
                      <a:r>
                        <a:rPr lang="en-US" sz="1400">
                          <a:solidFill>
                            <a:schemeClr val="tx1"/>
                          </a:solidFill>
                        </a:rPr>
                        <a:t>Michael</a:t>
                      </a:r>
                    </a:p>
                  </a:txBody>
                  <a:tcPr/>
                </a:tc>
                <a:tc>
                  <a:txBody>
                    <a:bodyPr/>
                    <a:lstStyle/>
                    <a:p>
                      <a:r>
                        <a:rPr lang="en-US" sz="1400">
                          <a:solidFill>
                            <a:schemeClr val="tx1"/>
                          </a:solidFill>
                        </a:rPr>
                        <a:t>19</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a:solidFill>
                            <a:schemeClr val="tx1"/>
                          </a:solidFill>
                        </a:rPr>
                        <a:t>B.Sc.</a:t>
                      </a:r>
                    </a:p>
                  </a:txBody>
                  <a:tcPr/>
                </a:tc>
                <a:extLst>
                  <a:ext uri="{0D108BD9-81ED-4DB2-BD59-A6C34878D82A}">
                    <a16:rowId xmlns:a16="http://schemas.microsoft.com/office/drawing/2014/main" val="389678107"/>
                  </a:ext>
                </a:extLst>
              </a:tr>
            </a:tbl>
          </a:graphicData>
        </a:graphic>
      </p:graphicFrame>
      <p:sp>
        <p:nvSpPr>
          <p:cNvPr id="4" name="TextBox 3">
            <a:extLst>
              <a:ext uri="{FF2B5EF4-FFF2-40B4-BE49-F238E27FC236}">
                <a16:creationId xmlns:a16="http://schemas.microsoft.com/office/drawing/2014/main" id="{261FA91C-BF1E-A23E-D8D9-5D081B10A237}"/>
              </a:ext>
            </a:extLst>
          </p:cNvPr>
          <p:cNvSpPr txBox="1"/>
          <p:nvPr/>
        </p:nvSpPr>
        <p:spPr>
          <a:xfrm>
            <a:off x="180192" y="1775658"/>
            <a:ext cx="2959250" cy="2246769"/>
          </a:xfrm>
          <a:prstGeom prst="rect">
            <a:avLst/>
          </a:prstGeom>
          <a:noFill/>
          <a:ln w="12700">
            <a:solidFill>
              <a:schemeClr val="tx1"/>
            </a:solidFill>
          </a:ln>
        </p:spPr>
        <p:txBody>
          <a:bodyPr wrap="square" rtlCol="0">
            <a:spAutoFit/>
          </a:bodyPr>
          <a:lstStyle/>
          <a:p>
            <a:r>
              <a:rPr lang="en-US" sz="1400"/>
              <a:t>The university had 5600 students.</a:t>
            </a:r>
          </a:p>
          <a:p>
            <a:r>
              <a:rPr lang="en-US" sz="1400"/>
              <a:t>John’s ID is number 1, he is 18 years old and already holds a B.Sc. Degree.</a:t>
            </a:r>
          </a:p>
          <a:p>
            <a:r>
              <a:rPr lang="en-US" sz="1400"/>
              <a:t>David’s ID is number 2, he is 31 years old and holds a Ph.D. degree. Robert’s ID is number 3, he is 51 years old and also holds the same degree as David, a Ph.D. degree.</a:t>
            </a:r>
          </a:p>
        </p:txBody>
      </p:sp>
      <p:sp>
        <p:nvSpPr>
          <p:cNvPr id="6" name="TextBox 5">
            <a:extLst>
              <a:ext uri="{FF2B5EF4-FFF2-40B4-BE49-F238E27FC236}">
                <a16:creationId xmlns:a16="http://schemas.microsoft.com/office/drawing/2014/main" id="{7BDED2E3-13AB-8268-C220-FF59019AC307}"/>
              </a:ext>
            </a:extLst>
          </p:cNvPr>
          <p:cNvSpPr txBox="1"/>
          <p:nvPr/>
        </p:nvSpPr>
        <p:spPr>
          <a:xfrm>
            <a:off x="3342402" y="1767509"/>
            <a:ext cx="2307287" cy="2893100"/>
          </a:xfrm>
          <a:prstGeom prst="rect">
            <a:avLst/>
          </a:prstGeom>
          <a:noFill/>
          <a:ln w="12700">
            <a:solidFill>
              <a:schemeClr val="tx1"/>
            </a:solidFill>
          </a:ln>
        </p:spPr>
        <p:txBody>
          <a:bodyPr wrap="square" rtlCol="0">
            <a:spAutoFit/>
          </a:bodyPr>
          <a:lstStyle/>
          <a:p>
            <a:r>
              <a:rPr lang="en-US" sz="1400">
                <a:solidFill>
                  <a:srgbClr val="4A7EBB"/>
                </a:solidFill>
              </a:rPr>
              <a:t>&lt;University&gt;</a:t>
            </a:r>
          </a:p>
          <a:p>
            <a:r>
              <a:rPr lang="en-US" sz="1400">
                <a:solidFill>
                  <a:srgbClr val="92D050"/>
                </a:solidFill>
              </a:rPr>
              <a:t>&lt;Student ID=”1”&gt;</a:t>
            </a:r>
          </a:p>
          <a:p>
            <a:r>
              <a:rPr lang="en-US" sz="1400"/>
              <a:t>&lt;Name&gt;John&lt;Name&gt;</a:t>
            </a:r>
          </a:p>
          <a:p>
            <a:r>
              <a:rPr lang="en-US" sz="1400"/>
              <a:t>&lt;Age&gt;18&lt;/Age&gt;</a:t>
            </a:r>
          </a:p>
          <a:p>
            <a:r>
              <a:rPr lang="en-US" sz="1400"/>
              <a:t>&lt;Degree&gt;B.Sc.&lt;/Degree&gt;</a:t>
            </a:r>
          </a:p>
          <a:p>
            <a:r>
              <a:rPr lang="en-US" sz="1400">
                <a:solidFill>
                  <a:srgbClr val="92D050"/>
                </a:solidFill>
              </a:rPr>
              <a:t>&lt;Student&gt;</a:t>
            </a:r>
          </a:p>
          <a:p>
            <a:r>
              <a:rPr lang="en-US" sz="1400">
                <a:solidFill>
                  <a:srgbClr val="92D050"/>
                </a:solidFill>
              </a:rPr>
              <a:t>&lt;Student ID=“2”&gt;</a:t>
            </a:r>
          </a:p>
          <a:p>
            <a:r>
              <a:rPr lang="en-US" sz="1400"/>
              <a:t>&lt;Name&gt;David&lt;/Name&gt;</a:t>
            </a:r>
          </a:p>
          <a:p>
            <a:r>
              <a:rPr lang="en-US" sz="1400"/>
              <a:t>&lt;Age&gt;31&lt;/Age&gt;</a:t>
            </a:r>
          </a:p>
          <a:p>
            <a:r>
              <a:rPr lang="en-US" sz="1400"/>
              <a:t>&lt;Degree&gt;Ph.D.&lt;/Degree&gt;</a:t>
            </a:r>
          </a:p>
          <a:p>
            <a:r>
              <a:rPr lang="en-US" sz="1400">
                <a:solidFill>
                  <a:srgbClr val="92D050"/>
                </a:solidFill>
              </a:rPr>
              <a:t>&lt;/Student&gt;</a:t>
            </a:r>
          </a:p>
          <a:p>
            <a:endParaRPr lang="en-US" sz="1400"/>
          </a:p>
          <a:p>
            <a:r>
              <a:rPr lang="en-US" sz="1400">
                <a:solidFill>
                  <a:schemeClr val="tx2">
                    <a:lumMod val="60000"/>
                    <a:lumOff val="40000"/>
                  </a:schemeClr>
                </a:solidFill>
              </a:rPr>
              <a:t>&lt;University&gt;</a:t>
            </a:r>
          </a:p>
        </p:txBody>
      </p:sp>
      <p:sp>
        <p:nvSpPr>
          <p:cNvPr id="9" name="TextBox 8">
            <a:extLst>
              <a:ext uri="{FF2B5EF4-FFF2-40B4-BE49-F238E27FC236}">
                <a16:creationId xmlns:a16="http://schemas.microsoft.com/office/drawing/2014/main" id="{CEDC587D-BA32-6F1C-0B50-036CEF5E59E7}"/>
              </a:ext>
            </a:extLst>
          </p:cNvPr>
          <p:cNvSpPr txBox="1"/>
          <p:nvPr/>
        </p:nvSpPr>
        <p:spPr>
          <a:xfrm>
            <a:off x="262632" y="1328678"/>
            <a:ext cx="2556912" cy="369332"/>
          </a:xfrm>
          <a:prstGeom prst="rect">
            <a:avLst/>
          </a:prstGeom>
          <a:noFill/>
        </p:spPr>
        <p:txBody>
          <a:bodyPr wrap="square" rtlCol="0">
            <a:spAutoFit/>
          </a:bodyPr>
          <a:lstStyle/>
          <a:p>
            <a:pPr algn="ctr"/>
            <a:r>
              <a:rPr lang="en-US" b="1" dirty="0">
                <a:solidFill>
                  <a:srgbClr val="00B0F0"/>
                </a:solidFill>
              </a:rPr>
              <a:t>Unstructured Data</a:t>
            </a:r>
          </a:p>
        </p:txBody>
      </p:sp>
      <p:sp>
        <p:nvSpPr>
          <p:cNvPr id="10" name="TextBox 9">
            <a:extLst>
              <a:ext uri="{FF2B5EF4-FFF2-40B4-BE49-F238E27FC236}">
                <a16:creationId xmlns:a16="http://schemas.microsoft.com/office/drawing/2014/main" id="{6E9BBC84-FFF6-1A54-3B03-3DE44F123F1C}"/>
              </a:ext>
            </a:extLst>
          </p:cNvPr>
          <p:cNvSpPr txBox="1"/>
          <p:nvPr/>
        </p:nvSpPr>
        <p:spPr>
          <a:xfrm>
            <a:off x="3214298" y="1328678"/>
            <a:ext cx="2556912" cy="369332"/>
          </a:xfrm>
          <a:prstGeom prst="rect">
            <a:avLst/>
          </a:prstGeom>
          <a:noFill/>
        </p:spPr>
        <p:txBody>
          <a:bodyPr wrap="square" rtlCol="0">
            <a:spAutoFit/>
          </a:bodyPr>
          <a:lstStyle/>
          <a:p>
            <a:pPr algn="ctr"/>
            <a:r>
              <a:rPr lang="en-US" b="1" dirty="0">
                <a:solidFill>
                  <a:srgbClr val="00B0F0"/>
                </a:solidFill>
              </a:rPr>
              <a:t>Semi-structured Data</a:t>
            </a:r>
          </a:p>
        </p:txBody>
      </p:sp>
      <p:sp>
        <p:nvSpPr>
          <p:cNvPr id="11" name="TextBox 10">
            <a:extLst>
              <a:ext uri="{FF2B5EF4-FFF2-40B4-BE49-F238E27FC236}">
                <a16:creationId xmlns:a16="http://schemas.microsoft.com/office/drawing/2014/main" id="{50318CDB-C078-1620-2DC6-2E3DE96687E2}"/>
              </a:ext>
            </a:extLst>
          </p:cNvPr>
          <p:cNvSpPr txBox="1"/>
          <p:nvPr/>
        </p:nvSpPr>
        <p:spPr>
          <a:xfrm>
            <a:off x="6013560" y="1325378"/>
            <a:ext cx="2556912" cy="369332"/>
          </a:xfrm>
          <a:prstGeom prst="rect">
            <a:avLst/>
          </a:prstGeom>
          <a:noFill/>
        </p:spPr>
        <p:txBody>
          <a:bodyPr wrap="square" rtlCol="0">
            <a:spAutoFit/>
          </a:bodyPr>
          <a:lstStyle/>
          <a:p>
            <a:pPr algn="ctr"/>
            <a:r>
              <a:rPr lang="en-US" b="1">
                <a:solidFill>
                  <a:srgbClr val="00B0F0"/>
                </a:solidFill>
              </a:rPr>
              <a:t>Structured Data</a:t>
            </a:r>
          </a:p>
        </p:txBody>
      </p:sp>
    </p:spTree>
    <p:extLst>
      <p:ext uri="{BB962C8B-B14F-4D97-AF65-F5344CB8AC3E}">
        <p14:creationId xmlns:p14="http://schemas.microsoft.com/office/powerpoint/2010/main" val="38155573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Insights: Diving Deeper</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0" indent="0" algn="l">
              <a:spcBef>
                <a:spcPts val="600"/>
              </a:spcBef>
              <a:spcAft>
                <a:spcPts val="1200"/>
              </a:spcAft>
              <a:buNone/>
            </a:pPr>
            <a:r>
              <a:rPr lang="en-US" b="1" i="0" dirty="0">
                <a:effectLst/>
                <a:latin typeface="-apple-system"/>
              </a:rPr>
              <a:t>Data is the core content - the observations, measurements, and facts collected. This encompasses:</a:t>
            </a:r>
          </a:p>
          <a:p>
            <a:pPr lvl="1">
              <a:spcBef>
                <a:spcPts val="600"/>
              </a:spcBef>
              <a:spcAft>
                <a:spcPts val="1200"/>
              </a:spcAft>
            </a:pPr>
            <a:r>
              <a:rPr lang="en-US" b="0" i="0" dirty="0">
                <a:effectLst/>
                <a:latin typeface="-apple-system"/>
              </a:rPr>
              <a:t>Structured/Quantitative Data: tables of metrics, statistics</a:t>
            </a:r>
          </a:p>
          <a:p>
            <a:pPr lvl="1">
              <a:spcBef>
                <a:spcPts val="600"/>
              </a:spcBef>
              <a:spcAft>
                <a:spcPts val="1200"/>
              </a:spcAft>
            </a:pPr>
            <a:r>
              <a:rPr lang="en-US" b="0" i="0" dirty="0">
                <a:effectLst/>
                <a:latin typeface="-apple-system"/>
              </a:rPr>
              <a:t>Unstructured/Qualitative Data: images, video clips, survey responses</a:t>
            </a:r>
          </a:p>
          <a:p>
            <a:pPr marL="0" indent="0" algn="l">
              <a:spcBef>
                <a:spcPts val="600"/>
              </a:spcBef>
              <a:spcAft>
                <a:spcPts val="1200"/>
              </a:spcAft>
              <a:buNone/>
            </a:pPr>
            <a:r>
              <a:rPr lang="en-US" b="1" i="0" dirty="0">
                <a:effectLst/>
                <a:latin typeface="-apple-system"/>
              </a:rPr>
              <a:t>Metadata is secondary descriptive data providing information about the context of the core content.</a:t>
            </a:r>
          </a:p>
          <a:p>
            <a:pPr lvl="1">
              <a:spcBef>
                <a:spcPts val="600"/>
              </a:spcBef>
              <a:spcAft>
                <a:spcPts val="1200"/>
              </a:spcAft>
            </a:pPr>
            <a:r>
              <a:rPr lang="en-US" b="0" i="0" dirty="0">
                <a:effectLst/>
                <a:latin typeface="-apple-system"/>
              </a:rPr>
              <a:t>metadata is like the food labels that provide additional descriptive information about ingredients, nutrition, origins etc</a:t>
            </a:r>
            <a:r>
              <a:rPr lang="en-US" dirty="0">
                <a:latin typeface="-apple-system"/>
              </a:rPr>
              <a:t>. </a:t>
            </a:r>
            <a:r>
              <a:rPr lang="en-US" b="0" i="0" dirty="0">
                <a:effectLst/>
                <a:latin typeface="-apple-system"/>
              </a:rPr>
              <a:t>of the actual food item (data) itself.</a:t>
            </a:r>
          </a:p>
          <a:p>
            <a:pPr algn="l">
              <a:buFont typeface="Arial" panose="020B0604020202020204" pitchFamily="34" charset="0"/>
              <a:buChar char="•"/>
            </a:pPr>
            <a:endParaRPr lang="en-US" b="0" i="0" dirty="0">
              <a:solidFill>
                <a:srgbClr val="1C1917"/>
              </a:solidFill>
              <a:effectLst/>
              <a:latin typeface="-apple-system"/>
            </a:endParaRPr>
          </a:p>
        </p:txBody>
      </p:sp>
    </p:spTree>
    <p:extLst>
      <p:ext uri="{BB962C8B-B14F-4D97-AF65-F5344CB8AC3E}">
        <p14:creationId xmlns:p14="http://schemas.microsoft.com/office/powerpoint/2010/main" val="1097574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Diving Deeper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3"/>
            <a:ext cx="8229600" cy="4526514"/>
          </a:xfrm>
        </p:spPr>
        <p:txBody>
          <a:bodyPr/>
          <a:lstStyle/>
          <a:p>
            <a:pPr marL="0" indent="0" algn="l">
              <a:spcBef>
                <a:spcPts val="600"/>
              </a:spcBef>
              <a:spcAft>
                <a:spcPts val="600"/>
              </a:spcAft>
              <a:buNone/>
            </a:pPr>
            <a:r>
              <a:rPr lang="en-US" b="1" i="0" dirty="0">
                <a:effectLst/>
                <a:latin typeface="-apple-system"/>
              </a:rPr>
              <a:t>Quantitative data is all about numbers, stats, objective facts.</a:t>
            </a:r>
          </a:p>
          <a:p>
            <a:pPr lvl="1">
              <a:spcBef>
                <a:spcPts val="600"/>
              </a:spcBef>
              <a:spcAft>
                <a:spcPts val="600"/>
              </a:spcAft>
            </a:pPr>
            <a:r>
              <a:rPr lang="en-US" b="1" i="0" dirty="0">
                <a:effectLst/>
                <a:latin typeface="-apple-system"/>
              </a:rPr>
              <a:t>Some examples:</a:t>
            </a:r>
          </a:p>
          <a:p>
            <a:pPr lvl="2">
              <a:spcBef>
                <a:spcPts val="600"/>
              </a:spcBef>
              <a:spcAft>
                <a:spcPts val="600"/>
              </a:spcAft>
            </a:pPr>
            <a:r>
              <a:rPr lang="en-US" sz="2000" b="0" i="0" dirty="0">
                <a:effectLst/>
                <a:latin typeface="-apple-system"/>
              </a:rPr>
              <a:t>Sales numbers week-by-week</a:t>
            </a:r>
          </a:p>
          <a:p>
            <a:pPr lvl="2">
              <a:spcBef>
                <a:spcPts val="600"/>
              </a:spcBef>
              <a:spcAft>
                <a:spcPts val="600"/>
              </a:spcAft>
            </a:pPr>
            <a:r>
              <a:rPr lang="en-US" sz="2000" b="0" i="0" dirty="0">
                <a:effectLst/>
                <a:latin typeface="-apple-system"/>
              </a:rPr>
              <a:t>Test scores for students</a:t>
            </a:r>
          </a:p>
          <a:p>
            <a:pPr lvl="2">
              <a:spcBef>
                <a:spcPts val="600"/>
              </a:spcBef>
              <a:spcAft>
                <a:spcPts val="600"/>
              </a:spcAft>
            </a:pPr>
            <a:r>
              <a:rPr lang="en-US" sz="2000" b="0" i="0" dirty="0">
                <a:effectLst/>
                <a:latin typeface="-apple-system"/>
              </a:rPr>
              <a:t>Number of logins per day</a:t>
            </a:r>
          </a:p>
          <a:p>
            <a:pPr lvl="2">
              <a:spcBef>
                <a:spcPts val="600"/>
              </a:spcBef>
              <a:spcAft>
                <a:spcPts val="600"/>
              </a:spcAft>
            </a:pPr>
            <a:r>
              <a:rPr lang="en-US" sz="2000" b="0" i="0" dirty="0">
                <a:effectLst/>
                <a:latin typeface="-apple-system"/>
              </a:rPr>
              <a:t>Stats from scientific studies</a:t>
            </a:r>
          </a:p>
          <a:p>
            <a:pPr marL="0" indent="0" algn="l">
              <a:spcBef>
                <a:spcPts val="600"/>
              </a:spcBef>
              <a:spcAft>
                <a:spcPts val="600"/>
              </a:spcAft>
              <a:buNone/>
            </a:pPr>
            <a:r>
              <a:rPr lang="en-US" b="1" i="0" dirty="0">
                <a:effectLst/>
                <a:latin typeface="-apple-system"/>
              </a:rPr>
              <a:t>This number-focused data lets us see measurable trends and precise differences between groups. </a:t>
            </a:r>
          </a:p>
          <a:p>
            <a:pPr lvl="1">
              <a:spcBef>
                <a:spcPts val="600"/>
              </a:spcBef>
              <a:spcAft>
                <a:spcPts val="600"/>
              </a:spcAft>
            </a:pPr>
            <a:r>
              <a:rPr lang="en-US" b="0" i="0" dirty="0">
                <a:effectLst/>
                <a:latin typeface="-apple-system"/>
              </a:rPr>
              <a:t>We can crunch totals, find averages, and spot patterns in the digits.</a:t>
            </a:r>
          </a:p>
          <a:p>
            <a:pPr lvl="1">
              <a:spcBef>
                <a:spcPts val="600"/>
              </a:spcBef>
              <a:spcAft>
                <a:spcPts val="600"/>
              </a:spcAft>
            </a:pPr>
            <a:r>
              <a:rPr lang="en-US" b="0" i="0" dirty="0">
                <a:effectLst/>
                <a:latin typeface="-apple-system"/>
              </a:rPr>
              <a:t> It gives definitive proof through math evidence.</a:t>
            </a:r>
          </a:p>
          <a:p>
            <a:pPr marL="0" indent="0">
              <a:spcBef>
                <a:spcPts val="600"/>
              </a:spcBef>
              <a:spcAft>
                <a:spcPts val="600"/>
              </a:spcAft>
              <a:buNone/>
            </a:pPr>
            <a:endParaRPr lang="en-US" b="0" i="0" dirty="0">
              <a:effectLst/>
              <a:latin typeface="-apple-system"/>
            </a:endParaRPr>
          </a:p>
          <a:p>
            <a:pPr algn="l">
              <a:buFont typeface="Arial" panose="020B0604020202020204" pitchFamily="34" charset="0"/>
              <a:buChar char="•"/>
            </a:pPr>
            <a:endParaRPr lang="en-US" b="0" i="0" dirty="0">
              <a:solidFill>
                <a:srgbClr val="1C1917"/>
              </a:solidFill>
              <a:effectLst/>
              <a:latin typeface="-apple-system"/>
            </a:endParaRPr>
          </a:p>
        </p:txBody>
      </p:sp>
    </p:spTree>
    <p:extLst>
      <p:ext uri="{BB962C8B-B14F-4D97-AF65-F5344CB8AC3E}">
        <p14:creationId xmlns:p14="http://schemas.microsoft.com/office/powerpoint/2010/main" val="42863681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Diving Deeper Cont. </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0" indent="0">
              <a:spcBef>
                <a:spcPts val="600"/>
              </a:spcBef>
              <a:spcAft>
                <a:spcPts val="600"/>
              </a:spcAft>
              <a:buNone/>
            </a:pPr>
            <a:r>
              <a:rPr lang="en-US" b="1" i="0" dirty="0">
                <a:effectLst/>
                <a:latin typeface="-apple-system"/>
              </a:rPr>
              <a:t>Qualitative data uses words, images, audio to capture subjective human perspectives and experiences. </a:t>
            </a:r>
          </a:p>
          <a:p>
            <a:pPr lvl="1">
              <a:spcBef>
                <a:spcPts val="600"/>
              </a:spcBef>
              <a:spcAft>
                <a:spcPts val="600"/>
              </a:spcAft>
            </a:pPr>
            <a:r>
              <a:rPr lang="en-US" b="0" i="0" dirty="0">
                <a:effectLst/>
                <a:latin typeface="-apple-system"/>
              </a:rPr>
              <a:t>For example:</a:t>
            </a:r>
          </a:p>
          <a:p>
            <a:pPr lvl="2">
              <a:spcBef>
                <a:spcPts val="600"/>
              </a:spcBef>
              <a:spcAft>
                <a:spcPts val="600"/>
              </a:spcAft>
            </a:pPr>
            <a:r>
              <a:rPr lang="en-US" b="0" i="0" dirty="0">
                <a:effectLst/>
                <a:latin typeface="-apple-system"/>
              </a:rPr>
              <a:t>Customer feedback comments</a:t>
            </a:r>
          </a:p>
          <a:p>
            <a:pPr lvl="2">
              <a:spcBef>
                <a:spcPts val="600"/>
              </a:spcBef>
              <a:spcAft>
                <a:spcPts val="600"/>
              </a:spcAft>
            </a:pPr>
            <a:r>
              <a:rPr lang="en-US" b="0" i="0" dirty="0">
                <a:effectLst/>
                <a:latin typeface="-apple-system"/>
              </a:rPr>
              <a:t>Video interviews describing people's beliefs</a:t>
            </a:r>
          </a:p>
          <a:p>
            <a:pPr lvl="2">
              <a:spcBef>
                <a:spcPts val="600"/>
              </a:spcBef>
              <a:spcAft>
                <a:spcPts val="600"/>
              </a:spcAft>
            </a:pPr>
            <a:r>
              <a:rPr lang="en-US" b="0" i="0" dirty="0">
                <a:effectLst/>
                <a:latin typeface="-apple-system"/>
              </a:rPr>
              <a:t>Social media posts giving opinions</a:t>
            </a:r>
          </a:p>
          <a:p>
            <a:pPr lvl="2">
              <a:spcBef>
                <a:spcPts val="600"/>
              </a:spcBef>
              <a:spcAft>
                <a:spcPts val="600"/>
              </a:spcAft>
            </a:pPr>
            <a:r>
              <a:rPr lang="en-US" b="0" i="0" dirty="0">
                <a:effectLst/>
                <a:latin typeface="-apple-system"/>
              </a:rPr>
              <a:t>Photos showing emotion and environments</a:t>
            </a:r>
          </a:p>
          <a:p>
            <a:pPr marL="0" indent="0">
              <a:spcBef>
                <a:spcPts val="600"/>
              </a:spcBef>
              <a:spcAft>
                <a:spcPts val="600"/>
              </a:spcAft>
              <a:buNone/>
            </a:pPr>
            <a:r>
              <a:rPr lang="en-US" b="1" i="0" dirty="0">
                <a:effectLst/>
                <a:latin typeface="-apple-system"/>
              </a:rPr>
              <a:t>This descriptive data lets us understand meanings, contexts, attitudes, and intangible concepts that are hard to convey with numbers alone.</a:t>
            </a:r>
          </a:p>
          <a:p>
            <a:pPr lvl="1">
              <a:spcBef>
                <a:spcPts val="600"/>
              </a:spcBef>
              <a:spcAft>
                <a:spcPts val="600"/>
              </a:spcAft>
            </a:pPr>
            <a:r>
              <a:rPr lang="en-US" b="0" i="0" dirty="0">
                <a:effectLst/>
                <a:latin typeface="-apple-system"/>
              </a:rPr>
              <a:t> It offers emotion, stories, and real-world feeling.</a:t>
            </a:r>
          </a:p>
          <a:p>
            <a:pPr marL="0" indent="0">
              <a:spcBef>
                <a:spcPts val="600"/>
              </a:spcBef>
              <a:spcAft>
                <a:spcPts val="600"/>
              </a:spcAft>
              <a:buNone/>
            </a:pPr>
            <a:endParaRPr lang="en-US" b="0" i="0" dirty="0">
              <a:solidFill>
                <a:srgbClr val="1C1917"/>
              </a:solidFill>
              <a:effectLst/>
              <a:latin typeface="-apple-system"/>
            </a:endParaRPr>
          </a:p>
          <a:p>
            <a:pPr algn="l">
              <a:buFont typeface="Arial" panose="020B0604020202020204" pitchFamily="34" charset="0"/>
              <a:buChar char="•"/>
            </a:pPr>
            <a:endParaRPr lang="en-US" b="0" i="0" dirty="0">
              <a:solidFill>
                <a:srgbClr val="1C1917"/>
              </a:solidFill>
              <a:effectLst/>
              <a:latin typeface="-apple-system"/>
            </a:endParaRPr>
          </a:p>
        </p:txBody>
      </p:sp>
    </p:spTree>
    <p:extLst>
      <p:ext uri="{BB962C8B-B14F-4D97-AF65-F5344CB8AC3E}">
        <p14:creationId xmlns:p14="http://schemas.microsoft.com/office/powerpoint/2010/main" val="17709822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Summary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57200" y="927649"/>
            <a:ext cx="8229600" cy="5396951"/>
          </a:xfrm>
        </p:spPr>
        <p:txBody>
          <a:bodyPr/>
          <a:lstStyle/>
          <a:p>
            <a:pPr marL="0" indent="0">
              <a:spcBef>
                <a:spcPts val="600"/>
              </a:spcBef>
              <a:spcAft>
                <a:spcPts val="300"/>
              </a:spcAft>
              <a:buNone/>
            </a:pPr>
            <a:r>
              <a:rPr lang="en-US" b="1" i="0" dirty="0">
                <a:effectLst/>
                <a:latin typeface="-apple-system"/>
              </a:rPr>
              <a:t>Best Practices:</a:t>
            </a:r>
          </a:p>
          <a:p>
            <a:pPr lvl="1">
              <a:spcBef>
                <a:spcPts val="600"/>
              </a:spcBef>
              <a:spcAft>
                <a:spcPts val="300"/>
              </a:spcAft>
              <a:buFont typeface="Wingdings" panose="05000000000000000000" pitchFamily="2" charset="2"/>
              <a:buChar char="ü"/>
            </a:pPr>
            <a:r>
              <a:rPr lang="en-US" b="0" i="0" dirty="0">
                <a:effectLst/>
                <a:latin typeface="-apple-system"/>
              </a:rPr>
              <a:t>Identify data sources and collection methods</a:t>
            </a:r>
          </a:p>
          <a:p>
            <a:pPr lvl="1">
              <a:spcBef>
                <a:spcPts val="600"/>
              </a:spcBef>
              <a:spcAft>
                <a:spcPts val="300"/>
              </a:spcAft>
              <a:buFont typeface="Wingdings" panose="05000000000000000000" pitchFamily="2" charset="2"/>
              <a:buChar char="ü"/>
            </a:pPr>
            <a:r>
              <a:rPr lang="en-US" b="0" i="0" dirty="0">
                <a:effectLst/>
                <a:latin typeface="-apple-system"/>
              </a:rPr>
              <a:t>Consider context around data</a:t>
            </a:r>
          </a:p>
          <a:p>
            <a:pPr lvl="1">
              <a:spcBef>
                <a:spcPts val="600"/>
              </a:spcBef>
              <a:spcAft>
                <a:spcPts val="300"/>
              </a:spcAft>
              <a:buFont typeface="Wingdings" panose="05000000000000000000" pitchFamily="2" charset="2"/>
              <a:buChar char="ü"/>
            </a:pPr>
            <a:r>
              <a:rPr lang="en-US" b="0" i="0" dirty="0">
                <a:effectLst/>
                <a:latin typeface="-apple-system"/>
              </a:rPr>
              <a:t>Recognize potential biases or gaps</a:t>
            </a:r>
          </a:p>
          <a:p>
            <a:pPr lvl="1">
              <a:spcBef>
                <a:spcPts val="600"/>
              </a:spcBef>
              <a:spcAft>
                <a:spcPts val="300"/>
              </a:spcAft>
              <a:buFont typeface="Wingdings" panose="05000000000000000000" pitchFamily="2" charset="2"/>
              <a:buChar char="ü"/>
            </a:pPr>
            <a:r>
              <a:rPr lang="en-US" b="0" i="0" dirty="0">
                <a:effectLst/>
                <a:latin typeface="-apple-system"/>
              </a:rPr>
              <a:t>Analyze the credibility of claims based on data</a:t>
            </a:r>
          </a:p>
          <a:p>
            <a:pPr lvl="1">
              <a:spcBef>
                <a:spcPts val="600"/>
              </a:spcBef>
              <a:spcAft>
                <a:spcPts val="300"/>
              </a:spcAft>
              <a:buFont typeface="Wingdings" panose="05000000000000000000" pitchFamily="2" charset="2"/>
              <a:buChar char="ü"/>
            </a:pPr>
            <a:r>
              <a:rPr lang="en-US" b="0" i="0" dirty="0">
                <a:effectLst/>
                <a:latin typeface="-apple-system"/>
              </a:rPr>
              <a:t>Look for multiple quality datasets to reduce distortions</a:t>
            </a:r>
          </a:p>
          <a:p>
            <a:pPr lvl="1">
              <a:spcBef>
                <a:spcPts val="600"/>
              </a:spcBef>
              <a:spcAft>
                <a:spcPts val="300"/>
              </a:spcAft>
              <a:buFont typeface="Wingdings" panose="05000000000000000000" pitchFamily="2" charset="2"/>
              <a:buChar char="ü"/>
            </a:pPr>
            <a:r>
              <a:rPr lang="en-US" b="0" i="0" dirty="0">
                <a:effectLst/>
                <a:latin typeface="-apple-system"/>
              </a:rPr>
              <a:t>Ask critical questions about interpretations</a:t>
            </a:r>
          </a:p>
          <a:p>
            <a:pPr lvl="1">
              <a:spcBef>
                <a:spcPts val="600"/>
              </a:spcBef>
              <a:spcAft>
                <a:spcPts val="300"/>
              </a:spcAft>
              <a:buFont typeface="Wingdings" panose="05000000000000000000" pitchFamily="2" charset="2"/>
              <a:buChar char="ü"/>
            </a:pPr>
            <a:r>
              <a:rPr lang="en-US" b="0" i="0" dirty="0">
                <a:effectLst/>
                <a:latin typeface="-apple-system"/>
              </a:rPr>
              <a:t>Apply ethical approaches to data analysis</a:t>
            </a:r>
            <a:endParaRPr lang="en-US" dirty="0">
              <a:latin typeface="-apple-system"/>
            </a:endParaRPr>
          </a:p>
          <a:p>
            <a:pPr marL="0" indent="0">
              <a:spcBef>
                <a:spcPts val="600"/>
              </a:spcBef>
              <a:spcAft>
                <a:spcPts val="300"/>
              </a:spcAft>
              <a:buNone/>
            </a:pPr>
            <a:r>
              <a:rPr lang="en-US" b="1" i="0" dirty="0">
                <a:effectLst/>
                <a:latin typeface="-apple-system"/>
              </a:rPr>
              <a:t>Purpose: </a:t>
            </a:r>
          </a:p>
          <a:p>
            <a:pPr lvl="1">
              <a:spcBef>
                <a:spcPts val="600"/>
              </a:spcBef>
              <a:spcAft>
                <a:spcPts val="300"/>
              </a:spcAft>
            </a:pPr>
            <a:r>
              <a:rPr lang="en-US" b="0" i="0" dirty="0">
                <a:effectLst/>
                <a:latin typeface="-apple-system"/>
              </a:rPr>
              <a:t>No one statistic tells a whole story. Data literacy develops transferable skills to spot misleading uses of data, leverage quality evidence sources, weigh multiple perspectives, derive reasonable fact-based interpretations - enabling better personal and public decisions.</a:t>
            </a:r>
            <a:endParaRPr lang="en-US" i="0" dirty="0">
              <a:effectLst/>
              <a:latin typeface="-apple-system"/>
            </a:endParaRPr>
          </a:p>
        </p:txBody>
      </p:sp>
    </p:spTree>
    <p:extLst>
      <p:ext uri="{BB962C8B-B14F-4D97-AF65-F5344CB8AC3E}">
        <p14:creationId xmlns:p14="http://schemas.microsoft.com/office/powerpoint/2010/main" val="9648476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lIns="91440" tIns="45720" rIns="91440" bIns="45720" anchor="t"/>
          <a:lstStyle/>
          <a:p>
            <a:r>
              <a:rPr lang="en-US">
                <a:ea typeface="MS PGothic"/>
              </a:rPr>
              <a:t>Data Source Evaluation Exercise</a:t>
            </a:r>
            <a:endParaRPr lang="en-US"/>
          </a:p>
        </p:txBody>
      </p:sp>
      <p:sp>
        <p:nvSpPr>
          <p:cNvPr id="3" name="Content Placeholder 2">
            <a:extLst>
              <a:ext uri="{FF2B5EF4-FFF2-40B4-BE49-F238E27FC236}">
                <a16:creationId xmlns:a16="http://schemas.microsoft.com/office/drawing/2014/main" id="{7E4C8616-F13A-6390-9D9D-C063D6C34979}"/>
              </a:ext>
            </a:extLst>
          </p:cNvPr>
          <p:cNvSpPr>
            <a:spLocks noGrp="1"/>
          </p:cNvSpPr>
          <p:nvPr>
            <p:ph idx="1"/>
          </p:nvPr>
        </p:nvSpPr>
        <p:spPr/>
        <p:txBody>
          <a:bodyPr lIns="91440" tIns="45720" rIns="91440" bIns="45720" anchor="t"/>
          <a:lstStyle/>
          <a:p>
            <a:pPr marL="0" indent="0">
              <a:buNone/>
            </a:pPr>
            <a:r>
              <a:rPr lang="en-US">
                <a:ea typeface="MS PGothic"/>
              </a:rPr>
              <a:t>Developing Data Literacy Skills</a:t>
            </a:r>
            <a:endParaRPr lang="en-US"/>
          </a:p>
          <a:p>
            <a:endParaRPr lang="en-US"/>
          </a:p>
          <a:p>
            <a:pPr lvl="1">
              <a:buFont typeface="Courier New" panose="020B0604020202020204" pitchFamily="34" charset="0"/>
              <a:buChar char="o"/>
            </a:pPr>
            <a:endParaRPr lang="en-US">
              <a:ea typeface="MS PGothic"/>
              <a:cs typeface="+mn-lt"/>
            </a:endParaRPr>
          </a:p>
          <a:p>
            <a:pPr lvl="1">
              <a:buFont typeface="Courier New" panose="020B0604020202020204" pitchFamily="34" charset="0"/>
              <a:buChar char="o"/>
            </a:pPr>
            <a:endParaRPr lang="en-US">
              <a:ea typeface="MS PGothic"/>
              <a:cs typeface="+mn-lt"/>
            </a:endParaRPr>
          </a:p>
        </p:txBody>
      </p:sp>
    </p:spTree>
    <p:extLst>
      <p:ext uri="{BB962C8B-B14F-4D97-AF65-F5344CB8AC3E}">
        <p14:creationId xmlns:p14="http://schemas.microsoft.com/office/powerpoint/2010/main" val="887251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1B83D-B5D0-EBAD-A158-E00220A9B631}"/>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6DF31AC8-796E-B2A7-74A5-BAE917FC9A39}"/>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9EDC2168-67C6-BEF2-A89A-52A5E031B375}"/>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A1B2121B-B50E-49BF-33CF-BAB61AA623BF}"/>
              </a:ext>
            </a:extLst>
          </p:cNvPr>
          <p:cNvSpPr>
            <a:spLocks noGrp="1"/>
          </p:cNvSpPr>
          <p:nvPr>
            <p:ph idx="1"/>
          </p:nvPr>
        </p:nvSpPr>
        <p:spPr/>
        <p:txBody>
          <a:bodyPr lIns="91440" tIns="45720" rIns="91440" bIns="45720" anchor="t"/>
          <a:lstStyle/>
          <a:p>
            <a:r>
              <a:rPr lang="en-US">
                <a:ea typeface="MS PGothic"/>
              </a:rPr>
              <a:t>Handout Distribution</a:t>
            </a:r>
          </a:p>
          <a:p>
            <a:pPr lvl="1">
              <a:buFont typeface="Courier New" panose="020B0604020202020204" pitchFamily="34" charset="0"/>
              <a:buChar char="o"/>
            </a:pPr>
            <a:r>
              <a:rPr lang="en-US">
                <a:ea typeface="MS PGothic"/>
              </a:rPr>
              <a:t>Open the Guided Exercise Handout Doc</a:t>
            </a:r>
            <a:endParaRPr lang="en-US"/>
          </a:p>
          <a:p>
            <a:pPr lvl="2">
              <a:buFont typeface="Wingdings" panose="020B0604020202020204" pitchFamily="34" charset="0"/>
              <a:buChar char="§"/>
            </a:pPr>
            <a:r>
              <a:rPr lang="en-US" sz="1600">
                <a:ea typeface="MS PGothic"/>
                <a:cs typeface="Arial"/>
              </a:rPr>
              <a:t>Let's get started!</a:t>
            </a:r>
          </a:p>
          <a:p>
            <a:pPr lvl="1">
              <a:buFont typeface="Courier New" panose="020B0604020202020204" pitchFamily="34" charset="0"/>
              <a:buChar char="o"/>
            </a:pP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27231477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5B1952-F51B-4CC5-3071-A4AE8253F798}"/>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6CAC70F2-9661-BA75-ECF4-29D92A5635D3}"/>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3B720771-5079-D198-6EE1-E8F905573B04}"/>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B790E964-66C1-8511-4305-DBB304967650}"/>
              </a:ext>
            </a:extLst>
          </p:cNvPr>
          <p:cNvSpPr>
            <a:spLocks noGrp="1"/>
          </p:cNvSpPr>
          <p:nvPr>
            <p:ph idx="1"/>
          </p:nvPr>
        </p:nvSpPr>
        <p:spPr/>
        <p:txBody>
          <a:bodyPr lIns="91440" tIns="45720" rIns="91440" bIns="45720" anchor="t"/>
          <a:lstStyle/>
          <a:p>
            <a:r>
              <a:rPr lang="en-US" sz="1200" b="1">
                <a:solidFill>
                  <a:srgbClr val="374151"/>
                </a:solidFill>
                <a:ea typeface="+mn-lt"/>
                <a:cs typeface="+mn-lt"/>
              </a:rPr>
              <a:t>Group Formation (5 minutes)</a:t>
            </a:r>
            <a:endParaRPr lang="en-US"/>
          </a:p>
          <a:p>
            <a:pPr lvl="1">
              <a:buFont typeface="Courier New" panose="020B0604020202020204" pitchFamily="34" charset="0"/>
              <a:buChar char="o"/>
            </a:pP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2604170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15501" y="114386"/>
            <a:ext cx="8229600" cy="428312"/>
          </a:xfrm>
        </p:spPr>
        <p:txBody>
          <a:bodyPr>
            <a:normAutofit/>
          </a:bodyPr>
          <a:lstStyle/>
          <a:p>
            <a:pPr>
              <a:lnSpc>
                <a:spcPct val="90000"/>
              </a:lnSpc>
            </a:pPr>
            <a:r>
              <a:rPr lang="en-US"/>
              <a:t>Data Literacy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4798755" y="2153510"/>
            <a:ext cx="4038600" cy="1774426"/>
          </a:xfrm>
        </p:spPr>
        <p:txBody>
          <a:bodyPr>
            <a:normAutofit/>
          </a:bodyPr>
          <a:lstStyle/>
          <a:p>
            <a:pPr marL="0" indent="0">
              <a:lnSpc>
                <a:spcPct val="90000"/>
              </a:lnSpc>
              <a:spcBef>
                <a:spcPts val="600"/>
              </a:spcBef>
              <a:spcAft>
                <a:spcPts val="1200"/>
              </a:spcAft>
              <a:buNone/>
            </a:pPr>
            <a:r>
              <a:rPr lang="en-US" sz="2400" b="1" i="0">
                <a:effectLst/>
                <a:latin typeface="-apple-system"/>
              </a:rPr>
              <a:t>What is data literacy?</a:t>
            </a:r>
          </a:p>
          <a:p>
            <a:pPr marL="509588" lvl="1" indent="-222250">
              <a:lnSpc>
                <a:spcPct val="90000"/>
              </a:lnSpc>
              <a:spcBef>
                <a:spcPts val="600"/>
              </a:spcBef>
              <a:spcAft>
                <a:spcPts val="1200"/>
              </a:spcAft>
            </a:pPr>
            <a:r>
              <a:rPr lang="en-US" sz="2000" i="0">
                <a:effectLst/>
                <a:latin typeface="-apple-system"/>
              </a:rPr>
              <a:t>The ability to read, analyze, and make decisions using data effectively</a:t>
            </a:r>
          </a:p>
        </p:txBody>
      </p:sp>
      <p:pic>
        <p:nvPicPr>
          <p:cNvPr id="2050" name="Picture 2">
            <a:extLst>
              <a:ext uri="{FF2B5EF4-FFF2-40B4-BE49-F238E27FC236}">
                <a16:creationId xmlns:a16="http://schemas.microsoft.com/office/drawing/2014/main" id="{D4C334E3-A9C8-7D61-7129-089EF2A292C7}"/>
              </a:ext>
            </a:extLst>
          </p:cNvPr>
          <p:cNvPicPr>
            <a:picLocks noChangeAspect="1" noChangeArrowheads="1"/>
          </p:cNvPicPr>
          <p:nvPr/>
        </p:nvPicPr>
        <p:blipFill>
          <a:blip r:embed="rId3"/>
          <a:srcRect/>
          <a:stretch/>
        </p:blipFill>
        <p:spPr bwMode="auto">
          <a:xfrm>
            <a:off x="307002" y="1617161"/>
            <a:ext cx="4264640" cy="2847124"/>
          </a:xfrm>
          <a:prstGeom prst="rect">
            <a:avLst/>
          </a:prstGeom>
          <a:solidFill>
            <a:srgbClr val="FFFFFF"/>
          </a:solidFill>
        </p:spPr>
      </p:pic>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13670764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FBE7A1-11C9-9458-AB75-8A42E48CBFC5}"/>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118DA392-4DB2-1431-FDFB-22AA1ED39AAD}"/>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F46B3DCD-F569-0ACB-1EEF-21CD6647AA61}"/>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E05F805C-3645-9B74-8B29-A8DD225AF14A}"/>
              </a:ext>
            </a:extLst>
          </p:cNvPr>
          <p:cNvSpPr>
            <a:spLocks noGrp="1"/>
          </p:cNvSpPr>
          <p:nvPr>
            <p:ph idx="1"/>
          </p:nvPr>
        </p:nvSpPr>
        <p:spPr/>
        <p:txBody>
          <a:bodyPr lIns="91440" tIns="45720" rIns="91440" bIns="45720" anchor="t"/>
          <a:lstStyle/>
          <a:p>
            <a:r>
              <a:rPr lang="en-US" sz="1200" b="1">
                <a:solidFill>
                  <a:srgbClr val="374151"/>
                </a:solidFill>
                <a:ea typeface="+mn-lt"/>
                <a:cs typeface="+mn-lt"/>
              </a:rPr>
              <a:t>Exercise (15-20 minutes)</a:t>
            </a:r>
            <a:endParaRPr lang="en-US"/>
          </a:p>
          <a:p>
            <a:pPr lvl="1">
              <a:buFont typeface="Courier New" panose="020B0604020202020204" pitchFamily="34" charset="0"/>
              <a:buChar char="o"/>
            </a:pP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15345139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A16C0-60F8-A5AC-F44D-A253EDBA4D96}"/>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53288E6F-9358-C170-207D-3409B662C26F}"/>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31D83B8F-FEC6-B645-6C06-EAD6E551BEA0}"/>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FC03B18B-D70F-58EB-8535-C7DB01FD89A0}"/>
              </a:ext>
            </a:extLst>
          </p:cNvPr>
          <p:cNvSpPr>
            <a:spLocks noGrp="1"/>
          </p:cNvSpPr>
          <p:nvPr>
            <p:ph idx="1"/>
          </p:nvPr>
        </p:nvSpPr>
        <p:spPr/>
        <p:txBody>
          <a:bodyPr lIns="91440" tIns="45720" rIns="91440" bIns="45720" anchor="t"/>
          <a:lstStyle/>
          <a:p>
            <a:r>
              <a:rPr lang="en-US" sz="1200" b="1">
                <a:solidFill>
                  <a:srgbClr val="374151"/>
                </a:solidFill>
                <a:ea typeface="+mn-lt"/>
                <a:cs typeface="+mn-lt"/>
              </a:rPr>
              <a:t>Group Presentations (5-10 minutes)</a:t>
            </a:r>
            <a:endParaRPr lang="en-US"/>
          </a:p>
          <a:p>
            <a:pPr lvl="1">
              <a:buFont typeface="Courier New" panose="020B0604020202020204" pitchFamily="34" charset="0"/>
              <a:buChar char="o"/>
            </a:pP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37187523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12B9F7-6347-827D-1FC2-902A0C9090F7}"/>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54152623-4B4B-AFC4-1800-CB42D9DC409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980D735E-C4EF-6946-7D52-D7D8284E843C}"/>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05C749B7-8F2C-FE04-E6BA-7C264278AC5D}"/>
              </a:ext>
            </a:extLst>
          </p:cNvPr>
          <p:cNvSpPr>
            <a:spLocks noGrp="1"/>
          </p:cNvSpPr>
          <p:nvPr>
            <p:ph idx="1"/>
          </p:nvPr>
        </p:nvSpPr>
        <p:spPr/>
        <p:txBody>
          <a:bodyPr lIns="91440" tIns="45720" rIns="91440" bIns="45720" anchor="t"/>
          <a:lstStyle/>
          <a:p>
            <a:pPr lvl="1">
              <a:buFont typeface="Courier New" panose="020B0604020202020204" pitchFamily="34" charset="0"/>
              <a:buChar char="o"/>
            </a:pPr>
            <a:r>
              <a:rPr lang="en-US" sz="1200" b="1">
                <a:solidFill>
                  <a:srgbClr val="374151"/>
                </a:solidFill>
                <a:ea typeface="+mn-lt"/>
                <a:cs typeface="+mn-lt"/>
              </a:rPr>
              <a:t>Debrief and Discussion (5-10 minutes)</a:t>
            </a: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5303148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AEFB35-BE85-323A-33DA-B5B4023379DA}"/>
            </a:ext>
          </a:extLst>
        </p:cNvPr>
        <p:cNvGrpSpPr/>
        <p:nvPr/>
      </p:nvGrpSpPr>
      <p:grpSpPr>
        <a:xfrm>
          <a:off x="0" y="0"/>
          <a:ext cx="0" cy="0"/>
          <a:chOff x="0" y="0"/>
          <a:chExt cx="0" cy="0"/>
        </a:xfrm>
      </p:grpSpPr>
      <p:sp>
        <p:nvSpPr>
          <p:cNvPr id="8" name="Subtitle 2">
            <a:extLst>
              <a:ext uri="{FF2B5EF4-FFF2-40B4-BE49-F238E27FC236}">
                <a16:creationId xmlns:a16="http://schemas.microsoft.com/office/drawing/2014/main" id="{6A0AE256-3D0D-92AE-9307-D99E09593A2E}"/>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67C8D228-C76A-F78D-6A8A-D7E5852FC402}"/>
              </a:ext>
            </a:extLst>
          </p:cNvPr>
          <p:cNvSpPr>
            <a:spLocks noGrp="1"/>
          </p:cNvSpPr>
          <p:nvPr>
            <p:ph type="title"/>
          </p:nvPr>
        </p:nvSpPr>
        <p:spPr>
          <a:xfrm>
            <a:off x="400050" y="119939"/>
            <a:ext cx="8229600" cy="428312"/>
          </a:xfrm>
        </p:spPr>
        <p:txBody>
          <a:bodyPr lIns="91440" tIns="45720" rIns="91440" bIns="45720" anchor="t"/>
          <a:lstStyle/>
          <a:p>
            <a:r>
              <a:rPr lang="en-US">
                <a:solidFill>
                  <a:srgbClr val="FFFFFF"/>
                </a:solidFill>
                <a:ea typeface="MS PGothic"/>
                <a:cs typeface="+mj-lt"/>
              </a:rPr>
              <a:t>Data Source Evaluation Exercise</a:t>
            </a:r>
          </a:p>
          <a:p>
            <a:endParaRPr lang="en-US">
              <a:cs typeface="Arial"/>
            </a:endParaRPr>
          </a:p>
        </p:txBody>
      </p:sp>
      <p:sp>
        <p:nvSpPr>
          <p:cNvPr id="3" name="Content Placeholder 2">
            <a:extLst>
              <a:ext uri="{FF2B5EF4-FFF2-40B4-BE49-F238E27FC236}">
                <a16:creationId xmlns:a16="http://schemas.microsoft.com/office/drawing/2014/main" id="{0F561791-1F1F-2135-E0F1-13A5FA1B53E7}"/>
              </a:ext>
            </a:extLst>
          </p:cNvPr>
          <p:cNvSpPr>
            <a:spLocks noGrp="1"/>
          </p:cNvSpPr>
          <p:nvPr>
            <p:ph idx="1"/>
          </p:nvPr>
        </p:nvSpPr>
        <p:spPr/>
        <p:txBody>
          <a:bodyPr lIns="91440" tIns="45720" rIns="91440" bIns="45720" anchor="t"/>
          <a:lstStyle/>
          <a:p>
            <a:r>
              <a:rPr lang="en-US" b="1">
                <a:solidFill>
                  <a:srgbClr val="374151"/>
                </a:solidFill>
                <a:ea typeface="+mn-lt"/>
                <a:cs typeface="+mn-lt"/>
              </a:rPr>
              <a:t>Conclusion (3 minutes)</a:t>
            </a:r>
            <a:endParaRPr lang="en-US">
              <a:ea typeface="+mn-lt"/>
              <a:cs typeface="+mn-lt"/>
            </a:endParaRPr>
          </a:p>
          <a:p>
            <a:endParaRPr lang="en-US" b="1">
              <a:solidFill>
                <a:srgbClr val="374151"/>
              </a:solidFill>
              <a:cs typeface="Arial"/>
            </a:endParaRPr>
          </a:p>
          <a:p>
            <a:pPr lvl="1">
              <a:buFont typeface="Courier New" panose="020B0604020202020204" pitchFamily="34" charset="0"/>
              <a:buChar char="o"/>
            </a:pPr>
            <a:endParaRPr lang="en-US">
              <a:cs typeface="Arial"/>
            </a:endParaRPr>
          </a:p>
          <a:p>
            <a:endParaRPr lang="en-US">
              <a:cs typeface="Arial"/>
            </a:endParaRPr>
          </a:p>
          <a:p>
            <a:endParaRPr lang="en-US">
              <a:cs typeface="Arial"/>
            </a:endParaRPr>
          </a:p>
          <a:p>
            <a:endParaRPr lang="en-US">
              <a:cs typeface="Arial"/>
            </a:endParaRPr>
          </a:p>
          <a:p>
            <a:endParaRPr lang="en-US"/>
          </a:p>
          <a:p>
            <a:endParaRPr lang="en-US"/>
          </a:p>
        </p:txBody>
      </p:sp>
    </p:spTree>
    <p:extLst>
      <p:ext uri="{BB962C8B-B14F-4D97-AF65-F5344CB8AC3E}">
        <p14:creationId xmlns:p14="http://schemas.microsoft.com/office/powerpoint/2010/main" val="765348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Literacy: Understanding the Data</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160718" y="2153639"/>
            <a:ext cx="4468932" cy="1467050"/>
          </a:xfrm>
        </p:spPr>
        <p:txBody>
          <a:bodyPr lIns="91440" tIns="45720" rIns="91440" bIns="45720" anchor="t"/>
          <a:lstStyle/>
          <a:p>
            <a:pPr marL="0" indent="0">
              <a:spcBef>
                <a:spcPts val="600"/>
              </a:spcBef>
              <a:spcAft>
                <a:spcPts val="1200"/>
              </a:spcAft>
              <a:buNone/>
            </a:pPr>
            <a:r>
              <a:rPr lang="en-US" b="1" i="0" dirty="0">
                <a:effectLst/>
                <a:latin typeface="-apple-system"/>
              </a:rPr>
              <a:t>What is data literacy?</a:t>
            </a:r>
          </a:p>
          <a:p>
            <a:pPr marL="457200" lvl="1" indent="-223838">
              <a:spcBef>
                <a:spcPts val="600"/>
              </a:spcBef>
              <a:spcAft>
                <a:spcPts val="1200"/>
              </a:spcAft>
            </a:pPr>
            <a:r>
              <a:rPr lang="en-US" i="0" dirty="0">
                <a:effectLst/>
                <a:latin typeface="-apple-system"/>
                <a:ea typeface="MS PGothic"/>
              </a:rPr>
              <a:t>Involves understanding data sources, context, potential biases</a:t>
            </a:r>
          </a:p>
        </p:txBody>
      </p:sp>
      <p:pic>
        <p:nvPicPr>
          <p:cNvPr id="3074" name="Picture 2">
            <a:extLst>
              <a:ext uri="{FF2B5EF4-FFF2-40B4-BE49-F238E27FC236}">
                <a16:creationId xmlns:a16="http://schemas.microsoft.com/office/drawing/2014/main" id="{C96B56B3-8E6F-207E-9203-9D29E24DD8E2}"/>
              </a:ext>
            </a:extLst>
          </p:cNvPr>
          <p:cNvPicPr>
            <a:picLocks noChangeAspect="1" noChangeArrowheads="1"/>
          </p:cNvPicPr>
          <p:nvPr/>
        </p:nvPicPr>
        <p:blipFill>
          <a:blip r:embed="rId3"/>
          <a:srcRect/>
          <a:stretch/>
        </p:blipFill>
        <p:spPr bwMode="auto">
          <a:xfrm>
            <a:off x="400050" y="1917793"/>
            <a:ext cx="3511550" cy="2431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8948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19100" y="195036"/>
            <a:ext cx="8229600" cy="428312"/>
          </a:xfrm>
        </p:spPr>
        <p:txBody>
          <a:bodyPr>
            <a:normAutofit/>
          </a:bodyPr>
          <a:lstStyle/>
          <a:p>
            <a:pPr>
              <a:lnSpc>
                <a:spcPct val="90000"/>
              </a:lnSpc>
            </a:pPr>
            <a:r>
              <a:rPr lang="en-US"/>
              <a:t>Data Literacy: Empowerment &amp; Interpretation</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419100" y="2137510"/>
            <a:ext cx="4038600" cy="1636716"/>
          </a:xfrm>
        </p:spPr>
        <p:txBody>
          <a:bodyPr>
            <a:normAutofit/>
          </a:bodyPr>
          <a:lstStyle/>
          <a:p>
            <a:pPr marL="0" indent="0">
              <a:lnSpc>
                <a:spcPct val="90000"/>
              </a:lnSpc>
              <a:spcBef>
                <a:spcPts val="600"/>
              </a:spcBef>
              <a:spcAft>
                <a:spcPts val="600"/>
              </a:spcAft>
              <a:buNone/>
            </a:pPr>
            <a:r>
              <a:rPr lang="en-US" sz="2400" b="1" i="0" dirty="0">
                <a:effectLst/>
                <a:latin typeface="-apple-system"/>
              </a:rPr>
              <a:t>What is data literacy?</a:t>
            </a:r>
          </a:p>
          <a:p>
            <a:pPr lvl="1">
              <a:lnSpc>
                <a:spcPct val="90000"/>
              </a:lnSpc>
              <a:spcBef>
                <a:spcPts val="600"/>
              </a:spcBef>
              <a:spcAft>
                <a:spcPts val="1200"/>
              </a:spcAft>
            </a:pPr>
            <a:r>
              <a:rPr lang="en-US" sz="2000" i="0" dirty="0">
                <a:effectLst/>
                <a:latin typeface="-apple-system"/>
              </a:rPr>
              <a:t>Empowers you to question data and gain confidence in interpreting it</a:t>
            </a:r>
          </a:p>
        </p:txBody>
      </p:sp>
      <p:pic>
        <p:nvPicPr>
          <p:cNvPr id="2" name="Picture 1">
            <a:extLst>
              <a:ext uri="{FF2B5EF4-FFF2-40B4-BE49-F238E27FC236}">
                <a16:creationId xmlns:a16="http://schemas.microsoft.com/office/drawing/2014/main" id="{00DD8CF0-C20A-62EF-37A7-658B9D4680AB}"/>
              </a:ext>
            </a:extLst>
          </p:cNvPr>
          <p:cNvPicPr>
            <a:picLocks noChangeAspect="1"/>
          </p:cNvPicPr>
          <p:nvPr/>
        </p:nvPicPr>
        <p:blipFill>
          <a:blip r:embed="rId3"/>
          <a:srcRect l="27166" r="27166"/>
          <a:stretch/>
        </p:blipFill>
        <p:spPr>
          <a:xfrm>
            <a:off x="4889074" y="1249100"/>
            <a:ext cx="3318644" cy="4087695"/>
          </a:xfrm>
          <a:prstGeom prst="rect">
            <a:avLst/>
          </a:prstGeom>
          <a:noFill/>
        </p:spPr>
      </p:pic>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961372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0" indent="0">
              <a:spcBef>
                <a:spcPts val="1200"/>
              </a:spcBef>
              <a:spcAft>
                <a:spcPts val="600"/>
              </a:spcAft>
              <a:buNone/>
            </a:pPr>
            <a:r>
              <a:rPr lang="en-US" b="1" i="0" dirty="0">
                <a:effectLst/>
                <a:latin typeface="-apple-system"/>
              </a:rPr>
              <a:t>Importance of data literacy:</a:t>
            </a:r>
          </a:p>
          <a:p>
            <a:pPr lvl="1">
              <a:spcBef>
                <a:spcPts val="1200"/>
              </a:spcBef>
              <a:spcAft>
                <a:spcPts val="600"/>
              </a:spcAft>
            </a:pPr>
            <a:r>
              <a:rPr lang="en-US" b="1" i="0" dirty="0">
                <a:effectLst/>
                <a:latin typeface="-apple-system"/>
              </a:rPr>
              <a:t>Avoids</a:t>
            </a:r>
            <a:r>
              <a:rPr lang="en-US" i="0" dirty="0">
                <a:effectLst/>
                <a:latin typeface="-apple-system"/>
              </a:rPr>
              <a:t> decisions based on inaccurate/incomplete data</a:t>
            </a:r>
          </a:p>
          <a:p>
            <a:pPr lvl="1">
              <a:spcBef>
                <a:spcPts val="1200"/>
              </a:spcBef>
              <a:spcAft>
                <a:spcPts val="600"/>
              </a:spcAft>
            </a:pPr>
            <a:r>
              <a:rPr lang="en-US" b="1" i="0" dirty="0">
                <a:effectLst/>
                <a:latin typeface="-apple-system"/>
              </a:rPr>
              <a:t>Identifies</a:t>
            </a:r>
            <a:r>
              <a:rPr lang="en-US" b="0" i="0" dirty="0">
                <a:effectLst/>
                <a:latin typeface="-apple-system"/>
              </a:rPr>
              <a:t> issues like data biases, missing information</a:t>
            </a:r>
          </a:p>
          <a:p>
            <a:pPr lvl="1">
              <a:spcBef>
                <a:spcPts val="1200"/>
              </a:spcBef>
              <a:spcAft>
                <a:spcPts val="600"/>
              </a:spcAft>
            </a:pPr>
            <a:r>
              <a:rPr lang="en-US" b="1" i="0" dirty="0">
                <a:effectLst/>
                <a:latin typeface="-apple-system"/>
              </a:rPr>
              <a:t>Provides</a:t>
            </a:r>
            <a:r>
              <a:rPr lang="en-US" b="0" i="0" dirty="0">
                <a:effectLst/>
                <a:latin typeface="-apple-system"/>
              </a:rPr>
              <a:t> multiple perspectives to catch problems</a:t>
            </a:r>
          </a:p>
          <a:p>
            <a:pPr lvl="1">
              <a:spcBef>
                <a:spcPts val="1200"/>
              </a:spcBef>
              <a:spcAft>
                <a:spcPts val="600"/>
              </a:spcAft>
            </a:pPr>
            <a:r>
              <a:rPr lang="en-US" b="1" i="0" dirty="0">
                <a:effectLst/>
                <a:latin typeface="-apple-system"/>
              </a:rPr>
              <a:t>Encourages</a:t>
            </a:r>
            <a:r>
              <a:rPr lang="en-US" b="0" i="0" dirty="0">
                <a:effectLst/>
                <a:latin typeface="-apple-system"/>
              </a:rPr>
              <a:t> curiosity, knowledge sharing about data</a:t>
            </a:r>
          </a:p>
        </p:txBody>
      </p:sp>
      <p:pic>
        <p:nvPicPr>
          <p:cNvPr id="3" name="Picture 2" descr="A group of polaroid photos with red pins&#10;&#10;Description automatically generated">
            <a:extLst>
              <a:ext uri="{FF2B5EF4-FFF2-40B4-BE49-F238E27FC236}">
                <a16:creationId xmlns:a16="http://schemas.microsoft.com/office/drawing/2014/main" id="{46267A57-2D4B-DCA6-F020-8B8C480826AD}"/>
              </a:ext>
            </a:extLst>
          </p:cNvPr>
          <p:cNvPicPr>
            <a:picLocks noChangeAspect="1"/>
          </p:cNvPicPr>
          <p:nvPr/>
        </p:nvPicPr>
        <p:blipFill rotWithShape="1">
          <a:blip r:embed="rId3"/>
          <a:srcRect t="17851" b="18593"/>
          <a:stretch/>
        </p:blipFill>
        <p:spPr>
          <a:xfrm>
            <a:off x="940609" y="3882529"/>
            <a:ext cx="6963655" cy="2212889"/>
          </a:xfrm>
          <a:prstGeom prst="rect">
            <a:avLst/>
          </a:prstGeom>
        </p:spPr>
      </p:pic>
    </p:spTree>
    <p:extLst>
      <p:ext uri="{BB962C8B-B14F-4D97-AF65-F5344CB8AC3E}">
        <p14:creationId xmlns:p14="http://schemas.microsoft.com/office/powerpoint/2010/main" val="1318842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Avoiding Inaccuracies</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49" y="1225062"/>
            <a:ext cx="8456871" cy="5002701"/>
          </a:xfrm>
        </p:spPr>
        <p:txBody>
          <a:bodyPr lIns="91440" tIns="45720" rIns="91440" bIns="45720" anchor="t"/>
          <a:lstStyle/>
          <a:p>
            <a:pPr marL="0" indent="0">
              <a:spcBef>
                <a:spcPts val="600"/>
              </a:spcBef>
              <a:spcAft>
                <a:spcPts val="600"/>
              </a:spcAft>
              <a:buNone/>
            </a:pPr>
            <a:r>
              <a:rPr lang="en-US" b="1" i="0" dirty="0">
                <a:effectLst/>
                <a:latin typeface="-apple-system"/>
              </a:rPr>
              <a:t>Why this matters:</a:t>
            </a:r>
          </a:p>
          <a:p>
            <a:pPr marL="457200" lvl="1" indent="0">
              <a:spcBef>
                <a:spcPts val="600"/>
              </a:spcBef>
              <a:spcAft>
                <a:spcPts val="600"/>
              </a:spcAft>
              <a:buNone/>
            </a:pPr>
            <a:r>
              <a:rPr lang="en-US" sz="2200" b="0" i="0" dirty="0">
                <a:effectLst/>
                <a:latin typeface="-apple-system"/>
              </a:rPr>
              <a:t>- Data is used to guide all types of choices and conclusions</a:t>
            </a:r>
          </a:p>
          <a:p>
            <a:pPr lvl="2" indent="-285750">
              <a:spcBef>
                <a:spcPts val="600"/>
              </a:spcBef>
              <a:spcAft>
                <a:spcPts val="600"/>
              </a:spcAft>
            </a:pPr>
            <a:r>
              <a:rPr lang="en-US" sz="2000" dirty="0">
                <a:latin typeface="-apple-system"/>
                <a:ea typeface="MS PGothic"/>
              </a:rPr>
              <a:t>It influences choices in both personal and professional realms, from managing </a:t>
            </a:r>
            <a:r>
              <a:rPr lang="en-US" sz="2000" b="0" i="0" dirty="0">
                <a:effectLst/>
                <a:latin typeface="-apple-system"/>
                <a:ea typeface="MS PGothic"/>
              </a:rPr>
              <a:t>personal health to </a:t>
            </a:r>
            <a:r>
              <a:rPr lang="en-US" sz="2000" dirty="0">
                <a:latin typeface="-apple-system"/>
                <a:ea typeface="MS PGothic"/>
              </a:rPr>
              <a:t>shaping </a:t>
            </a:r>
            <a:r>
              <a:rPr lang="en-US" sz="2000" b="0" i="0" dirty="0">
                <a:effectLst/>
                <a:latin typeface="-apple-system"/>
                <a:ea typeface="MS PGothic"/>
              </a:rPr>
              <a:t>company </a:t>
            </a:r>
            <a:r>
              <a:rPr lang="en-US" sz="2000" dirty="0">
                <a:latin typeface="-apple-system"/>
                <a:ea typeface="MS PGothic"/>
              </a:rPr>
              <a:t>strategies.</a:t>
            </a:r>
            <a:endParaRPr lang="en-US" sz="2000" b="0" i="0" dirty="0">
              <a:effectLst/>
              <a:latin typeface="-apple-system"/>
            </a:endParaRPr>
          </a:p>
          <a:p>
            <a:pPr lvl="2" indent="-285750">
              <a:spcBef>
                <a:spcPts val="600"/>
              </a:spcBef>
              <a:spcAft>
                <a:spcPts val="600"/>
              </a:spcAft>
            </a:pPr>
            <a:r>
              <a:rPr lang="en-US" sz="2000" b="0" i="0" dirty="0">
                <a:effectLst/>
                <a:latin typeface="-apple-system"/>
              </a:rPr>
              <a:t>But data can be flawed, limited, or misinterpreted</a:t>
            </a:r>
          </a:p>
          <a:p>
            <a:pPr marL="57150" indent="0">
              <a:spcBef>
                <a:spcPts val="600"/>
              </a:spcBef>
              <a:spcAft>
                <a:spcPts val="600"/>
              </a:spcAft>
              <a:buNone/>
            </a:pPr>
            <a:r>
              <a:rPr lang="en-US" b="1" i="0" dirty="0">
                <a:effectLst/>
                <a:latin typeface="-apple-system"/>
              </a:rPr>
              <a:t>Examples:</a:t>
            </a:r>
          </a:p>
          <a:p>
            <a:pPr lvl="2" indent="-285750">
              <a:spcBef>
                <a:spcPts val="600"/>
              </a:spcBef>
              <a:spcAft>
                <a:spcPts val="600"/>
              </a:spcAft>
            </a:pPr>
            <a:r>
              <a:rPr lang="en-US" sz="2000" b="0" i="0" dirty="0">
                <a:effectLst/>
                <a:latin typeface="-apple-system"/>
              </a:rPr>
              <a:t>Survey results with a biased sample group</a:t>
            </a:r>
          </a:p>
          <a:p>
            <a:pPr lvl="2" indent="-285750">
              <a:spcBef>
                <a:spcPts val="600"/>
              </a:spcBef>
              <a:spcAft>
                <a:spcPts val="600"/>
              </a:spcAft>
            </a:pPr>
            <a:r>
              <a:rPr lang="en-US" sz="2000" b="0" i="0" dirty="0">
                <a:effectLst/>
                <a:latin typeface="-apple-system"/>
              </a:rPr>
              <a:t>Old trends that longer apply in today's context</a:t>
            </a:r>
          </a:p>
          <a:p>
            <a:pPr lvl="2" indent="-285750">
              <a:spcBef>
                <a:spcPts val="600"/>
              </a:spcBef>
              <a:spcAft>
                <a:spcPts val="600"/>
              </a:spcAft>
            </a:pPr>
            <a:r>
              <a:rPr lang="en-US" sz="2000" b="0" i="0" dirty="0">
                <a:effectLst/>
                <a:latin typeface="-apple-system"/>
              </a:rPr>
              <a:t>Facts and stats that lack key details</a:t>
            </a:r>
          </a:p>
          <a:p>
            <a:pPr lvl="2" indent="-285750">
              <a:spcBef>
                <a:spcPts val="600"/>
              </a:spcBef>
              <a:spcAft>
                <a:spcPts val="600"/>
              </a:spcAft>
            </a:pPr>
            <a:r>
              <a:rPr lang="en-US" sz="2000" dirty="0">
                <a:latin typeface="-apple-system"/>
              </a:rPr>
              <a:t>D</a:t>
            </a:r>
            <a:r>
              <a:rPr lang="en-US" sz="2000" dirty="0">
                <a:effectLst/>
                <a:latin typeface="-apple-system"/>
              </a:rPr>
              <a:t>ata on incomes without cost-of-living differences</a:t>
            </a:r>
          </a:p>
          <a:p>
            <a:pPr lvl="2" indent="-285750">
              <a:spcBef>
                <a:spcPts val="600"/>
              </a:spcBef>
              <a:spcAft>
                <a:spcPts val="600"/>
              </a:spcAft>
            </a:pPr>
            <a:endParaRPr lang="en-US" b="0" i="0" dirty="0">
              <a:effectLst/>
              <a:latin typeface="-apple-system"/>
            </a:endParaRPr>
          </a:p>
        </p:txBody>
      </p:sp>
    </p:spTree>
    <p:extLst>
      <p:ext uri="{BB962C8B-B14F-4D97-AF65-F5344CB8AC3E}">
        <p14:creationId xmlns:p14="http://schemas.microsoft.com/office/powerpoint/2010/main" val="3834798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743950" cy="428312"/>
          </a:xfrm>
        </p:spPr>
        <p:txBody>
          <a:bodyPr/>
          <a:lstStyle/>
          <a:p>
            <a:r>
              <a:rPr lang="en-US"/>
              <a:t>Importance of Data Literacy:</a:t>
            </a:r>
            <a:r>
              <a:rPr lang="en-US" b="1">
                <a:latin typeface="-apple-system"/>
              </a:rPr>
              <a:t> </a:t>
            </a:r>
            <a:r>
              <a:rPr lang="en-US"/>
              <a:t>B</a:t>
            </a:r>
            <a:r>
              <a:rPr lang="en-US" i="0">
                <a:effectLst/>
              </a:rPr>
              <a:t>iases &amp; Missing Information</a:t>
            </a:r>
            <a:br>
              <a:rPr lang="en-US" b="0" i="0">
                <a:effectLst/>
                <a:latin typeface="-apple-system"/>
              </a:rPr>
            </a:b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265814" y="1225062"/>
            <a:ext cx="8229600" cy="5006405"/>
          </a:xfrm>
        </p:spPr>
        <p:txBody>
          <a:bodyPr lIns="91440" tIns="45720" rIns="91440" bIns="45720" anchor="t"/>
          <a:lstStyle/>
          <a:p>
            <a:pPr marL="0" indent="0">
              <a:spcBef>
                <a:spcPts val="600"/>
              </a:spcBef>
              <a:spcAft>
                <a:spcPts val="1200"/>
              </a:spcAft>
              <a:buNone/>
            </a:pPr>
            <a:r>
              <a:rPr lang="en-US" b="1" i="0" dirty="0">
                <a:effectLst/>
                <a:latin typeface="-apple-system"/>
              </a:rPr>
              <a:t>Identify issues like data biases and missing information</a:t>
            </a:r>
          </a:p>
          <a:p>
            <a:pPr lvl="1">
              <a:spcBef>
                <a:spcPts val="600"/>
              </a:spcBef>
              <a:spcAft>
                <a:spcPts val="1200"/>
              </a:spcAft>
            </a:pPr>
            <a:r>
              <a:rPr lang="en-US" b="1" i="0" dirty="0">
                <a:effectLst/>
                <a:latin typeface="-apple-system"/>
              </a:rPr>
              <a:t>Why it matters:</a:t>
            </a:r>
          </a:p>
          <a:p>
            <a:pPr lvl="2">
              <a:spcBef>
                <a:spcPts val="600"/>
              </a:spcBef>
              <a:spcAft>
                <a:spcPts val="1200"/>
              </a:spcAft>
            </a:pPr>
            <a:r>
              <a:rPr lang="en-US" b="0" i="0" dirty="0">
                <a:effectLst/>
                <a:latin typeface="-apple-system"/>
              </a:rPr>
              <a:t>Data often has flaws, errors, or gaps that affect its accuracy</a:t>
            </a:r>
          </a:p>
          <a:p>
            <a:pPr lvl="2">
              <a:spcBef>
                <a:spcPts val="600"/>
              </a:spcBef>
              <a:spcAft>
                <a:spcPts val="1200"/>
              </a:spcAft>
            </a:pPr>
            <a:r>
              <a:rPr lang="en-US" b="0" i="0" dirty="0">
                <a:effectLst/>
                <a:latin typeface="-apple-system"/>
              </a:rPr>
              <a:t>Overlooking these issues can skew conclusions and mislead you</a:t>
            </a:r>
            <a:endParaRPr lang="en-US" dirty="0">
              <a:latin typeface="-apple-system"/>
              <a:ea typeface="MS PGothic"/>
            </a:endParaRPr>
          </a:p>
          <a:p>
            <a:pPr lvl="1">
              <a:spcBef>
                <a:spcPts val="600"/>
              </a:spcBef>
              <a:spcAft>
                <a:spcPts val="1200"/>
              </a:spcAft>
            </a:pPr>
            <a:r>
              <a:rPr lang="en-US" b="1" i="0" dirty="0">
                <a:effectLst/>
                <a:latin typeface="-apple-system"/>
              </a:rPr>
              <a:t>Examples of Problems:</a:t>
            </a:r>
          </a:p>
          <a:p>
            <a:pPr lvl="2">
              <a:spcBef>
                <a:spcPts val="600"/>
              </a:spcBef>
              <a:spcAft>
                <a:spcPts val="1200"/>
              </a:spcAft>
            </a:pPr>
            <a:r>
              <a:rPr lang="en-US" b="0" i="0" dirty="0">
                <a:effectLst/>
                <a:latin typeface="-apple-system"/>
                <a:ea typeface="MS PGothic"/>
              </a:rPr>
              <a:t>Sampling </a:t>
            </a:r>
            <a:r>
              <a:rPr lang="en-US" dirty="0">
                <a:latin typeface="-apple-system"/>
                <a:ea typeface="MS PGothic"/>
              </a:rPr>
              <a:t>Biases: </a:t>
            </a:r>
            <a:r>
              <a:rPr lang="en-US" sz="1600" dirty="0">
                <a:latin typeface="-apple-system"/>
                <a:ea typeface="MS PGothic"/>
              </a:rPr>
              <a:t>Only</a:t>
            </a:r>
            <a:r>
              <a:rPr lang="en-US" sz="1600" b="0" i="0" dirty="0">
                <a:effectLst/>
                <a:latin typeface="-apple-system"/>
                <a:ea typeface="MS PGothic"/>
              </a:rPr>
              <a:t> surveying young people for public views</a:t>
            </a:r>
            <a:endParaRPr lang="en-US" sz="1600" dirty="0">
              <a:cs typeface="Arial"/>
            </a:endParaRPr>
          </a:p>
          <a:p>
            <a:pPr lvl="2">
              <a:spcBef>
                <a:spcPts val="600"/>
              </a:spcBef>
              <a:spcAft>
                <a:spcPts val="1200"/>
              </a:spcAft>
            </a:pPr>
            <a:r>
              <a:rPr lang="en-US" b="0" i="0" dirty="0">
                <a:effectLst/>
                <a:latin typeface="-apple-system"/>
                <a:ea typeface="MS PGothic"/>
              </a:rPr>
              <a:t>Selection </a:t>
            </a:r>
            <a:r>
              <a:rPr lang="en-US" dirty="0">
                <a:latin typeface="-apple-system"/>
                <a:ea typeface="MS PGothic"/>
              </a:rPr>
              <a:t>Biases: </a:t>
            </a:r>
            <a:r>
              <a:rPr lang="en-US" sz="1600" dirty="0">
                <a:latin typeface="-apple-system"/>
                <a:ea typeface="MS PGothic"/>
              </a:rPr>
              <a:t>Tracking</a:t>
            </a:r>
            <a:r>
              <a:rPr lang="en-US" sz="1600" b="0" i="0" dirty="0">
                <a:effectLst/>
                <a:latin typeface="-apple-system"/>
                <a:ea typeface="MS PGothic"/>
              </a:rPr>
              <a:t> test scores primarily from affluent areas</a:t>
            </a:r>
          </a:p>
          <a:p>
            <a:pPr lvl="2">
              <a:spcBef>
                <a:spcPts val="600"/>
              </a:spcBef>
              <a:spcAft>
                <a:spcPts val="1200"/>
              </a:spcAft>
            </a:pPr>
            <a:r>
              <a:rPr lang="en-US" b="0" i="0" dirty="0">
                <a:effectLst/>
                <a:latin typeface="-apple-system"/>
                <a:ea typeface="MS PGothic"/>
              </a:rPr>
              <a:t>Insufficient </a:t>
            </a:r>
            <a:r>
              <a:rPr lang="en-US" dirty="0">
                <a:latin typeface="-apple-system"/>
                <a:ea typeface="MS PGothic"/>
              </a:rPr>
              <a:t>Information: </a:t>
            </a:r>
            <a:r>
              <a:rPr lang="en-US" sz="1600" dirty="0">
                <a:latin typeface="-apple-system"/>
                <a:ea typeface="MS PGothic"/>
              </a:rPr>
              <a:t>Drawing</a:t>
            </a:r>
            <a:r>
              <a:rPr lang="en-US" sz="1600" b="0" i="0" dirty="0">
                <a:effectLst/>
                <a:latin typeface="-apple-system"/>
                <a:ea typeface="MS PGothic"/>
              </a:rPr>
              <a:t> national estimates from a single region</a:t>
            </a:r>
          </a:p>
          <a:p>
            <a:pPr lvl="2">
              <a:spcBef>
                <a:spcPts val="600"/>
              </a:spcBef>
              <a:spcAft>
                <a:spcPts val="1200"/>
              </a:spcAft>
            </a:pPr>
            <a:r>
              <a:rPr lang="en-US" b="0" i="0" dirty="0">
                <a:effectLst/>
                <a:latin typeface="-apple-system"/>
                <a:ea typeface="MS PGothic"/>
              </a:rPr>
              <a:t>Context </a:t>
            </a:r>
            <a:r>
              <a:rPr lang="en-US" dirty="0">
                <a:latin typeface="-apple-system"/>
                <a:ea typeface="MS PGothic"/>
              </a:rPr>
              <a:t>Gaps: </a:t>
            </a:r>
            <a:r>
              <a:rPr lang="en-US" sz="1600" dirty="0">
                <a:latin typeface="-apple-system"/>
                <a:ea typeface="MS PGothic"/>
              </a:rPr>
              <a:t>Data</a:t>
            </a:r>
            <a:r>
              <a:rPr lang="en-US" sz="1600" b="0" i="0" dirty="0">
                <a:effectLst/>
                <a:latin typeface="-apple-system"/>
                <a:ea typeface="MS PGothic"/>
              </a:rPr>
              <a:t> on incomes without cost-of-living differences</a:t>
            </a:r>
          </a:p>
        </p:txBody>
      </p:sp>
    </p:spTree>
    <p:extLst>
      <p:ext uri="{BB962C8B-B14F-4D97-AF65-F5344CB8AC3E}">
        <p14:creationId xmlns:p14="http://schemas.microsoft.com/office/powerpoint/2010/main" val="35030976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222250" y="119939"/>
            <a:ext cx="8985250" cy="428312"/>
          </a:xfrm>
        </p:spPr>
        <p:txBody>
          <a:bodyPr/>
          <a:lstStyle/>
          <a:p>
            <a:r>
              <a:rPr lang="en-US"/>
              <a:t>Importance of Data Literacy: B</a:t>
            </a:r>
            <a:r>
              <a:rPr lang="en-US" i="0">
                <a:effectLst/>
              </a:rPr>
              <a:t>iases &amp; Missing Information </a:t>
            </a:r>
            <a:r>
              <a:rPr lang="en-US"/>
              <a:t>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57200" y="1123462"/>
            <a:ext cx="8229600" cy="5002701"/>
          </a:xfrm>
        </p:spPr>
        <p:txBody>
          <a:bodyPr lIns="91440" tIns="45720" rIns="91440" bIns="45720" anchor="t"/>
          <a:lstStyle/>
          <a:p>
            <a:pPr marL="57150" indent="0">
              <a:spcBef>
                <a:spcPts val="600"/>
              </a:spcBef>
              <a:spcAft>
                <a:spcPts val="1200"/>
              </a:spcAft>
              <a:buNone/>
            </a:pPr>
            <a:r>
              <a:rPr lang="en-US" b="1" i="0" dirty="0">
                <a:effectLst/>
                <a:latin typeface="-apple-system"/>
              </a:rPr>
              <a:t>Steps You Can Take:</a:t>
            </a:r>
          </a:p>
          <a:p>
            <a:pPr lvl="2">
              <a:spcBef>
                <a:spcPts val="600"/>
              </a:spcBef>
              <a:spcAft>
                <a:spcPts val="1200"/>
              </a:spcAft>
            </a:pPr>
            <a:r>
              <a:rPr lang="en-US" sz="2000" b="0" i="0" dirty="0">
                <a:effectLst/>
                <a:latin typeface="-apple-system"/>
              </a:rPr>
              <a:t>Consider who/what might be missing from the data</a:t>
            </a:r>
          </a:p>
          <a:p>
            <a:pPr lvl="2">
              <a:spcBef>
                <a:spcPts val="600"/>
              </a:spcBef>
              <a:spcAft>
                <a:spcPts val="1200"/>
              </a:spcAft>
            </a:pPr>
            <a:r>
              <a:rPr lang="en-US" sz="2000" b="0" i="0" dirty="0">
                <a:effectLst/>
                <a:latin typeface="-apple-system"/>
              </a:rPr>
              <a:t>Ask if conclusions could shift with more context</a:t>
            </a:r>
          </a:p>
          <a:p>
            <a:pPr lvl="2">
              <a:spcBef>
                <a:spcPts val="600"/>
              </a:spcBef>
              <a:spcAft>
                <a:spcPts val="1200"/>
              </a:spcAft>
            </a:pPr>
            <a:r>
              <a:rPr lang="en-US" sz="2000" b="0" i="0" dirty="0">
                <a:effectLst/>
                <a:latin typeface="-apple-system"/>
              </a:rPr>
              <a:t>Check if circumstances have changed since data was collected</a:t>
            </a:r>
          </a:p>
          <a:p>
            <a:pPr lvl="2">
              <a:spcBef>
                <a:spcPts val="600"/>
              </a:spcBef>
              <a:spcAft>
                <a:spcPts val="1200"/>
              </a:spcAft>
            </a:pPr>
            <a:r>
              <a:rPr lang="en-US" sz="2000" b="0" i="0" dirty="0">
                <a:effectLst/>
                <a:latin typeface="-apple-system"/>
              </a:rPr>
              <a:t>Compare datasets and external facts to fill gaps</a:t>
            </a:r>
            <a:endParaRPr lang="en-US" dirty="0">
              <a:latin typeface="-apple-system"/>
              <a:ea typeface="MS PGothic"/>
            </a:endParaRPr>
          </a:p>
          <a:p>
            <a:pPr marL="0" indent="0">
              <a:spcBef>
                <a:spcPts val="600"/>
              </a:spcBef>
              <a:spcAft>
                <a:spcPts val="1200"/>
              </a:spcAft>
              <a:buNone/>
            </a:pPr>
            <a:r>
              <a:rPr lang="en-US" b="1" i="0" dirty="0">
                <a:effectLst/>
                <a:latin typeface="-apple-system"/>
              </a:rPr>
              <a:t>Identifying potential weaknesses</a:t>
            </a:r>
            <a:r>
              <a:rPr lang="en-US" b="0" i="0" dirty="0">
                <a:effectLst/>
                <a:latin typeface="-apple-system"/>
              </a:rPr>
              <a:t> allows you to see what the data does </a:t>
            </a:r>
            <a:r>
              <a:rPr lang="en-US" b="1" i="0" dirty="0">
                <a:effectLst/>
                <a:latin typeface="-apple-system"/>
              </a:rPr>
              <a:t>NOT</a:t>
            </a:r>
            <a:r>
              <a:rPr lang="en-US" b="0" i="0" dirty="0">
                <a:effectLst/>
                <a:latin typeface="-apple-system"/>
              </a:rPr>
              <a:t> show. </a:t>
            </a:r>
          </a:p>
          <a:p>
            <a:pPr lvl="2">
              <a:spcBef>
                <a:spcPts val="600"/>
              </a:spcBef>
              <a:spcAft>
                <a:spcPts val="1200"/>
              </a:spcAft>
            </a:pPr>
            <a:r>
              <a:rPr lang="en-US" sz="2000" b="0" i="0" dirty="0">
                <a:effectLst/>
                <a:latin typeface="-apple-system"/>
              </a:rPr>
              <a:t>This builds understanding of what claims the data can and cannot support to avoid overgeneralizing. </a:t>
            </a:r>
          </a:p>
          <a:p>
            <a:pPr lvl="2">
              <a:spcBef>
                <a:spcPts val="600"/>
              </a:spcBef>
              <a:spcAft>
                <a:spcPts val="1200"/>
              </a:spcAft>
            </a:pPr>
            <a:r>
              <a:rPr lang="en-US" sz="2000" b="0" i="0" dirty="0">
                <a:effectLst/>
                <a:latin typeface="-apple-system"/>
              </a:rPr>
              <a:t>Evaluating limitations empowers more evidence-based interpretation.</a:t>
            </a:r>
          </a:p>
        </p:txBody>
      </p:sp>
    </p:spTree>
    <p:extLst>
      <p:ext uri="{BB962C8B-B14F-4D97-AF65-F5344CB8AC3E}">
        <p14:creationId xmlns:p14="http://schemas.microsoft.com/office/powerpoint/2010/main" val="3554629657"/>
      </p:ext>
    </p:extLst>
  </p:cSld>
  <p:clrMapOvr>
    <a:masterClrMapping/>
  </p:clrMapOvr>
</p:sld>
</file>

<file path=ppt/theme/theme1.xml><?xml version="1.0" encoding="utf-8"?>
<a:theme xmlns:a="http://schemas.openxmlformats.org/drawingml/2006/main" name="Title Slide 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itle Slide 0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Information Slide 0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Information Slide 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Notes xmlns="5ec6e143-408a-4839-9bcf-61adb1c13e3f" xsi:nil="true"/>
    <TaxCatchAll xmlns="959d53c8-292b-4aa8-bb70-f9900682e6de" xsi:nil="true"/>
    <lcf76f155ced4ddcb4097134ff3c332f xmlns="5ec6e143-408a-4839-9bcf-61adb1c13e3f">
      <Terms xmlns="http://schemas.microsoft.com/office/infopath/2007/PartnerControls"/>
    </lcf76f155ced4ddcb4097134ff3c332f>
    <SharedWithUsers xmlns="959d53c8-292b-4aa8-bb70-f9900682e6de">
      <UserInfo>
        <DisplayName>Kat Pinkney</DisplayName>
        <AccountId>1420</AccountId>
        <AccountType/>
      </UserInfo>
      <UserInfo>
        <DisplayName>David James Miller</DisplayName>
        <AccountId>693</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8FC82D30FF8D84CBEB82DCBA9A15C0A" ma:contentTypeVersion="22" ma:contentTypeDescription="Create a new document." ma:contentTypeScope="" ma:versionID="3013f6de0dd108bbc8dc41a030196cd3">
  <xsd:schema xmlns:xsd="http://www.w3.org/2001/XMLSchema" xmlns:xs="http://www.w3.org/2001/XMLSchema" xmlns:p="http://schemas.microsoft.com/office/2006/metadata/properties" xmlns:ns2="5ec6e143-408a-4839-9bcf-61adb1c13e3f" xmlns:ns3="959d53c8-292b-4aa8-bb70-f9900682e6de" targetNamespace="http://schemas.microsoft.com/office/2006/metadata/properties" ma:root="true" ma:fieldsID="ca06851f1f55f2987bbbb0f6d6a32f46" ns2:_="" ns3:_="">
    <xsd:import namespace="5ec6e143-408a-4839-9bcf-61adb1c13e3f"/>
    <xsd:import namespace="959d53c8-292b-4aa8-bb70-f9900682e6de"/>
    <xsd:element name="properties">
      <xsd:complexType>
        <xsd:sequence>
          <xsd:element name="documentManagement">
            <xsd:complexType>
              <xsd:all>
                <xsd:element ref="ns2:Notes"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ServiceLocation" minOccurs="0"/>
                <xsd:element ref="ns2:MediaServiceOCR"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c6e143-408a-4839-9bcf-61adb1c13e3f" elementFormDefault="qualified">
    <xsd:import namespace="http://schemas.microsoft.com/office/2006/documentManagement/types"/>
    <xsd:import namespace="http://schemas.microsoft.com/office/infopath/2007/PartnerControls"/>
    <xsd:element name="Notes" ma:index="3" nillable="true" ma:displayName="Notes" ma:format="Dropdown" ma:internalName="Notes" ma:readOnly="false">
      <xsd:simpleType>
        <xsd:restriction base="dms:Text">
          <xsd:maxLength value="255"/>
        </xsd:restriction>
      </xsd:simple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hidden="true" ma:internalName="MediaServiceKeyPoints"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hidden="true"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hidden="true" ma:internalName="MediaServiceLocation" ma:readOnly="true">
      <xsd:simpleType>
        <xsd:restriction base="dms:Text"/>
      </xsd:simpleType>
    </xsd:element>
    <xsd:element name="MediaServiceOCR" ma:index="19" nillable="true" ma:displayName="Extracted Text" ma:hidden="true" ma:internalName="MediaServiceOCR" ma:readOnly="true">
      <xsd:simpleType>
        <xsd:restriction base="dms:Note"/>
      </xsd:simpleType>
    </xsd:element>
    <xsd:element name="MediaLengthInSeconds" ma:index="20" nillable="true" ma:displayName="Length (seconds)" ma:hidden="true"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2ee097e-371b-4934-9743-e0859e72c14d"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6"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59d53c8-292b-4aa8-bb70-f9900682e6de" elementFormDefault="qualified">
    <xsd:import namespace="http://schemas.microsoft.com/office/2006/documentManagement/types"/>
    <xsd:import namespace="http://schemas.microsoft.com/office/infopath/2007/PartnerControls"/>
    <xsd:element name="SharedWithUsers" ma:index="12"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hidden="true" ma:internalName="SharedWithDetails" ma:readOnly="true">
      <xsd:simpleType>
        <xsd:restriction base="dms:Note"/>
      </xsd:simpleType>
    </xsd:element>
    <xsd:element name="TaxCatchAll" ma:index="23" nillable="true" ma:displayName="Taxonomy Catch All Column" ma:hidden="true" ma:list="{f3abd13d-d1c4-4f6d-b41b-4457eb2c431f}" ma:internalName="TaxCatchAll" ma:readOnly="false" ma:showField="CatchAllData" ma:web="959d53c8-292b-4aa8-bb70-f9900682e6d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530F82F-BEB8-4CE5-BAAE-EC5C7B644B7C}">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959d53c8-292b-4aa8-bb70-f9900682e6de"/>
    <ds:schemaRef ds:uri="5ec6e143-408a-4839-9bcf-61adb1c13e3f"/>
    <ds:schemaRef ds:uri="http://purl.org/dc/terms/"/>
    <ds:schemaRef ds:uri="http://www.w3.org/XML/1998/namespace"/>
    <ds:schemaRef ds:uri="http://purl.org/dc/dcmitype/"/>
  </ds:schemaRefs>
</ds:datastoreItem>
</file>

<file path=customXml/itemProps2.xml><?xml version="1.0" encoding="utf-8"?>
<ds:datastoreItem xmlns:ds="http://schemas.openxmlformats.org/officeDocument/2006/customXml" ds:itemID="{0306E3B9-C02A-4E2D-8416-CF190E398633}">
  <ds:schemaRefs>
    <ds:schemaRef ds:uri="5ec6e143-408a-4839-9bcf-61adb1c13e3f"/>
    <ds:schemaRef ds:uri="959d53c8-292b-4aa8-bb70-f9900682e6d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49E43F2-009D-4FD5-9629-B1B9A3DF71D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4473</TotalTime>
  <Words>6618</Words>
  <Application>Microsoft Macintosh PowerPoint</Application>
  <PresentationFormat>On-screen Show (4:3)</PresentationFormat>
  <Paragraphs>811</Paragraphs>
  <Slides>33</Slides>
  <Notes>33</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33</vt:i4>
      </vt:variant>
    </vt:vector>
  </HeadingPairs>
  <TitlesOfParts>
    <vt:vector size="43" baseType="lpstr">
      <vt:lpstr>MS PGothic</vt:lpstr>
      <vt:lpstr>-apple-system</vt:lpstr>
      <vt:lpstr>Arial</vt:lpstr>
      <vt:lpstr>Calibri</vt:lpstr>
      <vt:lpstr>Courier New</vt:lpstr>
      <vt:lpstr>Wingdings</vt:lpstr>
      <vt:lpstr>Title Slide 02</vt:lpstr>
      <vt:lpstr>Title Slide 03</vt:lpstr>
      <vt:lpstr>Information Slide 01</vt:lpstr>
      <vt:lpstr>Information Slide 02</vt:lpstr>
      <vt:lpstr>Introduction to Data Literacy and Data-Driven Decision Making</vt:lpstr>
      <vt:lpstr>Learning Objectives</vt:lpstr>
      <vt:lpstr>Data Literacy</vt:lpstr>
      <vt:lpstr>Data Literacy: Understanding the Data</vt:lpstr>
      <vt:lpstr>Data Literacy: Empowerment &amp; Interpretation</vt:lpstr>
      <vt:lpstr>Importance of Data Literacy</vt:lpstr>
      <vt:lpstr>Importance of Data Literacy: Avoiding Inaccuracies</vt:lpstr>
      <vt:lpstr>Importance of Data Literacy: Biases &amp; Missing Information </vt:lpstr>
      <vt:lpstr>Importance of Data Literacy: Biases &amp; Missing Information Cont.</vt:lpstr>
      <vt:lpstr>Importance of Data Literacy: Perspectives </vt:lpstr>
      <vt:lpstr>Importance of Data Literacy: Prospectives Cont.</vt:lpstr>
      <vt:lpstr>Importance of Data Literacy: Encourages Curiosity</vt:lpstr>
      <vt:lpstr>Importance of Data Literacy: Encourages Curiosity Cont.</vt:lpstr>
      <vt:lpstr>Data-Driven Workplace</vt:lpstr>
      <vt:lpstr>Data-Driven Workplace: Accessibility</vt:lpstr>
      <vt:lpstr>Data-Driven Workplace: Reports and Dashboards </vt:lpstr>
      <vt:lpstr>Data-Driven Workplace: Reports and Dashboards Cont.</vt:lpstr>
      <vt:lpstr>Data-Driven Workplace: Collaboration</vt:lpstr>
      <vt:lpstr>Data-Driven Workplace: Continual Learning</vt:lpstr>
      <vt:lpstr>Data Insight</vt:lpstr>
      <vt:lpstr>Data Insight: Structure</vt:lpstr>
      <vt:lpstr>Data Insight: Examples</vt:lpstr>
      <vt:lpstr>Data Insights: Diving Deeper</vt:lpstr>
      <vt:lpstr>Data Insight: Diving Deeper Cont.</vt:lpstr>
      <vt:lpstr>Data Insight: Diving Deeper Cont. </vt:lpstr>
      <vt:lpstr>Summary</vt:lpstr>
      <vt:lpstr>Data Source Evaluation Exercise</vt:lpstr>
      <vt:lpstr>Data Source Evaluation Exercise </vt:lpstr>
      <vt:lpstr>Data Source Evaluation Exercise </vt:lpstr>
      <vt:lpstr>Data Source Evaluation Exercise </vt:lpstr>
      <vt:lpstr>Data Source Evaluation Exercise </vt:lpstr>
      <vt:lpstr>Data Source Evaluation Exercise </vt:lpstr>
      <vt:lpstr>Data Source Evaluation Exercise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Aleks Jovanovich</cp:lastModifiedBy>
  <cp:revision>3</cp:revision>
  <cp:lastPrinted>2018-09-19T19:48:01Z</cp:lastPrinted>
  <dcterms:created xsi:type="dcterms:W3CDTF">2010-04-12T23:12:02Z</dcterms:created>
  <dcterms:modified xsi:type="dcterms:W3CDTF">2024-04-12T17:06:02Z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0x01010078FC82D30FF8D84CBEB82DCBA9A15C0A</vt:lpwstr>
  </property>
  <property fmtid="{D5CDD505-2E9C-101B-9397-08002B2CF9AE}" pid="3" name="MediaServiceImageTags">
    <vt:lpwstr/>
  </property>
</Properties>
</file>

<file path=docProps/thumbnail.jpeg>
</file>